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2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3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4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5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6.xml" ContentType="application/vnd.openxmlformats-officedocument.presentationml.notesSl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2" r:id="rId5"/>
    <p:sldId id="282" r:id="rId6"/>
    <p:sldId id="263" r:id="rId7"/>
    <p:sldId id="283" r:id="rId8"/>
    <p:sldId id="284" r:id="rId9"/>
    <p:sldId id="285" r:id="rId10"/>
    <p:sldId id="286" r:id="rId11"/>
    <p:sldId id="287" r:id="rId12"/>
    <p:sldId id="290" r:id="rId13"/>
    <p:sldId id="292" r:id="rId14"/>
    <p:sldId id="291" r:id="rId15"/>
    <p:sldId id="288" r:id="rId16"/>
    <p:sldId id="289" r:id="rId17"/>
    <p:sldId id="293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A9"/>
    <a:srgbClr val="CBE0FF"/>
    <a:srgbClr val="8595B9"/>
    <a:srgbClr val="BCE6FF"/>
    <a:srgbClr val="E2EDF6"/>
    <a:srgbClr val="FFD64F"/>
    <a:srgbClr val="FEFF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43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0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3.jpeg>
</file>

<file path=ppt/media/image4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79F1D-E65B-4E95-A33B-CE13F0B5EEDB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F43661-B6AF-4818-960E-E1703A3816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808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6665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709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118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729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2235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856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4367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6437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3234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40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679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180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372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459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3859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976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43661-B6AF-4818-960E-E1703A3816E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49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849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292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061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822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1824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705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79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267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58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976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648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F836F4-26FF-4706-ABAC-CF8EFC532E1E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4AF4D-372C-49F8-B50F-9C9837B2F27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感谢您下载包图网平台上提供的</a:t>
            </a:r>
            <a:r>
              <a:rPr kumimoji="0" lang="en-US" altLang="zh-CN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PPT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2517196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4.xml"/><Relationship Id="rId7" Type="http://schemas.openxmlformats.org/officeDocument/2006/relationships/notesSlide" Target="../notesSlides/notesSlide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54.xml"/><Relationship Id="rId7" Type="http://schemas.openxmlformats.org/officeDocument/2006/relationships/notesSlide" Target="../notesSlides/notesSlide11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9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e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59.xml"/><Relationship Id="rId7" Type="http://schemas.openxmlformats.org/officeDocument/2006/relationships/notesSlide" Target="../notesSlides/notesSlide17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18" Type="http://schemas.openxmlformats.org/officeDocument/2006/relationships/image" Target="../media/image5.emf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image" Target="../media/image4.png"/><Relationship Id="rId2" Type="http://schemas.openxmlformats.org/officeDocument/2006/relationships/tags" Target="../tags/tag8.xml"/><Relationship Id="rId16" Type="http://schemas.openxmlformats.org/officeDocument/2006/relationships/image" Target="../media/image3.jpeg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notesSlide" Target="../notesSlides/notesSlide2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22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29.xml"/><Relationship Id="rId7" Type="http://schemas.openxmlformats.org/officeDocument/2006/relationships/notesSlide" Target="../notesSlides/notesSlide5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9.xml"/><Relationship Id="rId13" Type="http://schemas.openxmlformats.org/officeDocument/2006/relationships/image" Target="../media/image7.jpg"/><Relationship Id="rId3" Type="http://schemas.openxmlformats.org/officeDocument/2006/relationships/tags" Target="../tags/tag34.xml"/><Relationship Id="rId7" Type="http://schemas.openxmlformats.org/officeDocument/2006/relationships/tags" Target="../tags/tag38.xml"/><Relationship Id="rId12" Type="http://schemas.openxmlformats.org/officeDocument/2006/relationships/notesSlide" Target="../notesSlides/notesSlide6.xml"/><Relationship Id="rId17" Type="http://schemas.openxmlformats.org/officeDocument/2006/relationships/image" Target="../media/image13.png"/><Relationship Id="rId2" Type="http://schemas.openxmlformats.org/officeDocument/2006/relationships/tags" Target="../tags/tag33.xml"/><Relationship Id="rId16" Type="http://schemas.openxmlformats.org/officeDocument/2006/relationships/image" Target="../media/image12.png"/><Relationship Id="rId1" Type="http://schemas.openxmlformats.org/officeDocument/2006/relationships/tags" Target="../tags/tag32.xml"/><Relationship Id="rId6" Type="http://schemas.openxmlformats.org/officeDocument/2006/relationships/tags" Target="../tags/tag37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36.xml"/><Relationship Id="rId15" Type="http://schemas.openxmlformats.org/officeDocument/2006/relationships/image" Target="../media/image9.png"/><Relationship Id="rId10" Type="http://schemas.openxmlformats.org/officeDocument/2006/relationships/tags" Target="../tags/tag41.xml"/><Relationship Id="rId4" Type="http://schemas.openxmlformats.org/officeDocument/2006/relationships/tags" Target="../tags/tag35.xml"/><Relationship Id="rId9" Type="http://schemas.openxmlformats.org/officeDocument/2006/relationships/tags" Target="../tags/tag40.xml"/><Relationship Id="rId1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44.xml"/><Relationship Id="rId7" Type="http://schemas.openxmlformats.org/officeDocument/2006/relationships/notesSlide" Target="../notesSlides/notesSlide7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49.xml"/><Relationship Id="rId7" Type="http://schemas.openxmlformats.org/officeDocument/2006/relationships/notesSlide" Target="../notesSlides/notesSlide9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图片 5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0" r="5415"/>
          <a:stretch/>
        </p:blipFill>
        <p:spPr>
          <a:xfrm>
            <a:off x="12032" y="0"/>
            <a:ext cx="12200021" cy="6858000"/>
          </a:xfrm>
          <a:prstGeom prst="rect">
            <a:avLst/>
          </a:prstGeom>
        </p:spPr>
      </p:pic>
      <p:sp>
        <p:nvSpPr>
          <p:cNvPr id="8" name="PA_库_椭圆 7"/>
          <p:cNvSpPr/>
          <p:nvPr>
            <p:custDataLst>
              <p:tags r:id="rId2"/>
            </p:custDataLst>
          </p:nvPr>
        </p:nvSpPr>
        <p:spPr>
          <a:xfrm>
            <a:off x="6096000" y="1155032"/>
            <a:ext cx="4608095" cy="46080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A_库_图片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332" y="1281364"/>
            <a:ext cx="4481763" cy="4481763"/>
          </a:xfrm>
          <a:prstGeom prst="rect">
            <a:avLst/>
          </a:prstGeom>
        </p:spPr>
      </p:pic>
      <p:sp>
        <p:nvSpPr>
          <p:cNvPr id="10" name="PA_库_文本框 9"/>
          <p:cNvSpPr txBox="1"/>
          <p:nvPr>
            <p:custDataLst>
              <p:tags r:id="rId4"/>
            </p:custDataLst>
          </p:nvPr>
        </p:nvSpPr>
        <p:spPr>
          <a:xfrm>
            <a:off x="1985274" y="2523634"/>
            <a:ext cx="42370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 b="1" dirty="0" err="1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Brawlhalla</a:t>
            </a:r>
            <a:endParaRPr lang="en-US" altLang="zh-CN" sz="6000" b="1" dirty="0" smtClean="0"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  <a:p>
            <a:pPr algn="ctr"/>
            <a:r>
              <a:rPr lang="zh-CN" altLang="en-US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游戲官網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" name="PA_库_任意多边形 10"/>
          <p:cNvSpPr/>
          <p:nvPr>
            <p:custDataLst>
              <p:tags r:id="rId5"/>
            </p:custDataLst>
          </p:nvPr>
        </p:nvSpPr>
        <p:spPr>
          <a:xfrm>
            <a:off x="2033336" y="3308464"/>
            <a:ext cx="4188995" cy="168661"/>
          </a:xfrm>
          <a:custGeom>
            <a:avLst/>
            <a:gdLst>
              <a:gd name="connsiteX0" fmla="*/ 0 w 3886200"/>
              <a:gd name="connsiteY0" fmla="*/ 169262 h 169262"/>
              <a:gd name="connsiteX1" fmla="*/ 1106905 w 3886200"/>
              <a:gd name="connsiteY1" fmla="*/ 133168 h 169262"/>
              <a:gd name="connsiteX2" fmla="*/ 2731168 w 3886200"/>
              <a:gd name="connsiteY2" fmla="*/ 145199 h 169262"/>
              <a:gd name="connsiteX3" fmla="*/ 3693695 w 3886200"/>
              <a:gd name="connsiteY3" fmla="*/ 820 h 169262"/>
              <a:gd name="connsiteX4" fmla="*/ 3886200 w 3886200"/>
              <a:gd name="connsiteY4" fmla="*/ 97073 h 16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0" y="6276109"/>
            <a:ext cx="12192000" cy="581891"/>
          </a:xfrm>
          <a:prstGeom prst="rect">
            <a:avLst/>
          </a:prstGeom>
          <a:solidFill>
            <a:schemeClr val="bg1"/>
          </a:solidFill>
          <a:ln w="12700">
            <a:solidFill>
              <a:srgbClr val="BCE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資工二 </a:t>
            </a:r>
            <a:r>
              <a:rPr lang="en-US" altLang="zh-CN" dirty="0" smtClean="0">
                <a:solidFill>
                  <a:schemeClr val="tx1"/>
                </a:solidFill>
              </a:rPr>
              <a:t>106590047 </a:t>
            </a:r>
            <a:r>
              <a:rPr lang="zh-CN" altLang="en-US" dirty="0" smtClean="0">
                <a:solidFill>
                  <a:schemeClr val="tx1"/>
                </a:solidFill>
              </a:rPr>
              <a:t>葉凱毅                                                                            資工二 </a:t>
            </a:r>
            <a:r>
              <a:rPr lang="en-US" altLang="zh-CN" dirty="0" smtClean="0">
                <a:solidFill>
                  <a:schemeClr val="tx1"/>
                </a:solidFill>
              </a:rPr>
              <a:t>106590048 </a:t>
            </a:r>
            <a:r>
              <a:rPr lang="zh-CN" altLang="en-US" dirty="0" smtClean="0">
                <a:solidFill>
                  <a:schemeClr val="tx1"/>
                </a:solidFill>
              </a:rPr>
              <a:t>陳風平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72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utoUpdateAnimBg="0"/>
      <p:bldP spid="11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4" name="组合 2123"/>
          <p:cNvGrpSpPr/>
          <p:nvPr/>
        </p:nvGrpSpPr>
        <p:grpSpPr>
          <a:xfrm>
            <a:off x="-7938" y="-109538"/>
            <a:ext cx="11843979" cy="6377829"/>
            <a:chOff x="-7938" y="-109538"/>
            <a:chExt cx="11843979" cy="6377829"/>
          </a:xfrm>
        </p:grpSpPr>
        <p:pic>
          <p:nvPicPr>
            <p:cNvPr id="2123" name="图片 2122"/>
            <p:cNvPicPr>
              <a:picLocks noChangeAspect="1"/>
            </p:cNvPicPr>
            <p:nvPr/>
          </p:nvPicPr>
          <p:blipFill rotWithShape="1">
            <a:blip r:embed="rId3"/>
            <a:srcRect b="68945"/>
            <a:stretch/>
          </p:blipFill>
          <p:spPr>
            <a:xfrm>
              <a:off x="1705769" y="864432"/>
              <a:ext cx="10101948" cy="952336"/>
            </a:xfrm>
            <a:prstGeom prst="rect">
              <a:avLst/>
            </a:prstGeom>
          </p:spPr>
        </p:pic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3"/>
            <a:srcRect b="64968"/>
            <a:stretch/>
          </p:blipFill>
          <p:spPr>
            <a:xfrm>
              <a:off x="1727309" y="838200"/>
              <a:ext cx="10101948" cy="2867526"/>
            </a:xfrm>
            <a:prstGeom prst="rect">
              <a:avLst/>
            </a:prstGeom>
          </p:spPr>
        </p:pic>
        <p:sp>
          <p:nvSpPr>
            <p:cNvPr id="2066" name="Oval 103"/>
            <p:cNvSpPr>
              <a:spLocks noChangeArrowheads="1"/>
            </p:cNvSpPr>
            <p:nvPr/>
          </p:nvSpPr>
          <p:spPr bwMode="auto">
            <a:xfrm>
              <a:off x="7938" y="796925"/>
              <a:ext cx="1317625" cy="132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Oval 104"/>
            <p:cNvSpPr>
              <a:spLocks noChangeArrowheads="1"/>
            </p:cNvSpPr>
            <p:nvPr/>
          </p:nvSpPr>
          <p:spPr bwMode="auto">
            <a:xfrm>
              <a:off x="82550" y="871538"/>
              <a:ext cx="1319213" cy="1316038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Freeform 105"/>
            <p:cNvSpPr>
              <a:spLocks/>
            </p:cNvSpPr>
            <p:nvPr/>
          </p:nvSpPr>
          <p:spPr bwMode="auto">
            <a:xfrm>
              <a:off x="-7938" y="738188"/>
              <a:ext cx="1343025" cy="1441450"/>
            </a:xfrm>
            <a:custGeom>
              <a:avLst/>
              <a:gdLst>
                <a:gd name="T0" fmla="*/ 159 w 161"/>
                <a:gd name="T1" fmla="*/ 86 h 172"/>
                <a:gd name="T2" fmla="*/ 66 w 161"/>
                <a:gd name="T3" fmla="*/ 163 h 172"/>
                <a:gd name="T4" fmla="*/ 3 w 161"/>
                <a:gd name="T5" fmla="*/ 86 h 172"/>
                <a:gd name="T6" fmla="*/ 96 w 161"/>
                <a:gd name="T7" fmla="*/ 9 h 172"/>
                <a:gd name="T8" fmla="*/ 159 w 161"/>
                <a:gd name="T9" fmla="*/ 86 h 172"/>
                <a:gd name="T10" fmla="*/ 160 w 161"/>
                <a:gd name="T11" fmla="*/ 86 h 172"/>
                <a:gd name="T12" fmla="*/ 66 w 161"/>
                <a:gd name="T13" fmla="*/ 8 h 172"/>
                <a:gd name="T14" fmla="*/ 2 w 161"/>
                <a:gd name="T15" fmla="*/ 86 h 172"/>
                <a:gd name="T16" fmla="*/ 97 w 161"/>
                <a:gd name="T17" fmla="*/ 163 h 172"/>
                <a:gd name="T18" fmla="*/ 160 w 161"/>
                <a:gd name="T19" fmla="*/ 86 h 172"/>
                <a:gd name="T20" fmla="*/ 159 w 161"/>
                <a:gd name="T21" fmla="*/ 8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6"/>
            <p:cNvSpPr>
              <a:spLocks/>
            </p:cNvSpPr>
            <p:nvPr/>
          </p:nvSpPr>
          <p:spPr bwMode="auto">
            <a:xfrm>
              <a:off x="125413" y="981075"/>
              <a:ext cx="441325" cy="787400"/>
            </a:xfrm>
            <a:custGeom>
              <a:avLst/>
              <a:gdLst>
                <a:gd name="T0" fmla="*/ 2 w 53"/>
                <a:gd name="T1" fmla="*/ 74 h 94"/>
                <a:gd name="T2" fmla="*/ 1 w 53"/>
                <a:gd name="T3" fmla="*/ 55 h 94"/>
                <a:gd name="T4" fmla="*/ 14 w 53"/>
                <a:gd name="T5" fmla="*/ 20 h 94"/>
                <a:gd name="T6" fmla="*/ 33 w 53"/>
                <a:gd name="T7" fmla="*/ 5 h 94"/>
                <a:gd name="T8" fmla="*/ 51 w 53"/>
                <a:gd name="T9" fmla="*/ 5 h 94"/>
                <a:gd name="T10" fmla="*/ 44 w 53"/>
                <a:gd name="T11" fmla="*/ 18 h 94"/>
                <a:gd name="T12" fmla="*/ 34 w 53"/>
                <a:gd name="T13" fmla="*/ 25 h 94"/>
                <a:gd name="T14" fmla="*/ 19 w 53"/>
                <a:gd name="T15" fmla="*/ 49 h 94"/>
                <a:gd name="T16" fmla="*/ 20 w 53"/>
                <a:gd name="T17" fmla="*/ 74 h 94"/>
                <a:gd name="T18" fmla="*/ 20 w 53"/>
                <a:gd name="T19" fmla="*/ 92 h 94"/>
                <a:gd name="T20" fmla="*/ 6 w 53"/>
                <a:gd name="T21" fmla="*/ 84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7"/>
            <p:cNvSpPr>
              <a:spLocks/>
            </p:cNvSpPr>
            <p:nvPr/>
          </p:nvSpPr>
          <p:spPr bwMode="auto">
            <a:xfrm>
              <a:off x="166688" y="1022350"/>
              <a:ext cx="441325" cy="788988"/>
            </a:xfrm>
            <a:custGeom>
              <a:avLst/>
              <a:gdLst>
                <a:gd name="T0" fmla="*/ 2 w 53"/>
                <a:gd name="T1" fmla="*/ 74 h 94"/>
                <a:gd name="T2" fmla="*/ 0 w 53"/>
                <a:gd name="T3" fmla="*/ 55 h 94"/>
                <a:gd name="T4" fmla="*/ 14 w 53"/>
                <a:gd name="T5" fmla="*/ 20 h 94"/>
                <a:gd name="T6" fmla="*/ 32 w 53"/>
                <a:gd name="T7" fmla="*/ 6 h 94"/>
                <a:gd name="T8" fmla="*/ 50 w 53"/>
                <a:gd name="T9" fmla="*/ 6 h 94"/>
                <a:gd name="T10" fmla="*/ 43 w 53"/>
                <a:gd name="T11" fmla="*/ 18 h 94"/>
                <a:gd name="T12" fmla="*/ 34 w 53"/>
                <a:gd name="T13" fmla="*/ 26 h 94"/>
                <a:gd name="T14" fmla="*/ 18 w 53"/>
                <a:gd name="T15" fmla="*/ 49 h 94"/>
                <a:gd name="T16" fmla="*/ 19 w 53"/>
                <a:gd name="T17" fmla="*/ 74 h 94"/>
                <a:gd name="T18" fmla="*/ 19 w 53"/>
                <a:gd name="T19" fmla="*/ 93 h 94"/>
                <a:gd name="T20" fmla="*/ 6 w 53"/>
                <a:gd name="T21" fmla="*/ 85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8"/>
            <p:cNvSpPr>
              <a:spLocks/>
            </p:cNvSpPr>
            <p:nvPr/>
          </p:nvSpPr>
          <p:spPr bwMode="auto">
            <a:xfrm>
              <a:off x="92075" y="938213"/>
              <a:ext cx="508000" cy="863600"/>
            </a:xfrm>
            <a:custGeom>
              <a:avLst/>
              <a:gdLst>
                <a:gd name="T0" fmla="*/ 7 w 61"/>
                <a:gd name="T1" fmla="*/ 79 h 103"/>
                <a:gd name="T2" fmla="*/ 13 w 61"/>
                <a:gd name="T3" fmla="*/ 32 h 103"/>
                <a:gd name="T4" fmla="*/ 54 w 61"/>
                <a:gd name="T5" fmla="*/ 11 h 103"/>
                <a:gd name="T6" fmla="*/ 37 w 61"/>
                <a:gd name="T7" fmla="*/ 30 h 103"/>
                <a:gd name="T8" fmla="*/ 22 w 61"/>
                <a:gd name="T9" fmla="*/ 73 h 103"/>
                <a:gd name="T10" fmla="*/ 26 w 61"/>
                <a:gd name="T11" fmla="*/ 90 h 103"/>
                <a:gd name="T12" fmla="*/ 13 w 61"/>
                <a:gd name="T13" fmla="*/ 92 h 103"/>
                <a:gd name="T14" fmla="*/ 7 w 61"/>
                <a:gd name="T15" fmla="*/ 79 h 103"/>
                <a:gd name="T16" fmla="*/ 6 w 61"/>
                <a:gd name="T17" fmla="*/ 79 h 103"/>
                <a:gd name="T18" fmla="*/ 26 w 61"/>
                <a:gd name="T19" fmla="*/ 96 h 103"/>
                <a:gd name="T20" fmla="*/ 22 w 61"/>
                <a:gd name="T21" fmla="*/ 66 h 103"/>
                <a:gd name="T22" fmla="*/ 50 w 61"/>
                <a:gd name="T23" fmla="*/ 21 h 103"/>
                <a:gd name="T24" fmla="*/ 40 w 61"/>
                <a:gd name="T25" fmla="*/ 9 h 103"/>
                <a:gd name="T26" fmla="*/ 6 w 61"/>
                <a:gd name="T27" fmla="*/ 79 h 103"/>
                <a:gd name="T28" fmla="*/ 7 w 61"/>
                <a:gd name="T2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Oval 109"/>
            <p:cNvSpPr>
              <a:spLocks noChangeArrowheads="1"/>
            </p:cNvSpPr>
            <p:nvPr/>
          </p:nvSpPr>
          <p:spPr bwMode="auto">
            <a:xfrm>
              <a:off x="684213" y="922338"/>
              <a:ext cx="149225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Oval 110"/>
            <p:cNvSpPr>
              <a:spLocks noChangeArrowheads="1"/>
            </p:cNvSpPr>
            <p:nvPr/>
          </p:nvSpPr>
          <p:spPr bwMode="auto">
            <a:xfrm>
              <a:off x="708025" y="963613"/>
              <a:ext cx="142875" cy="142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11"/>
            <p:cNvSpPr>
              <a:spLocks/>
            </p:cNvSpPr>
            <p:nvPr/>
          </p:nvSpPr>
          <p:spPr bwMode="auto">
            <a:xfrm>
              <a:off x="674688" y="896938"/>
              <a:ext cx="168275" cy="201613"/>
            </a:xfrm>
            <a:custGeom>
              <a:avLst/>
              <a:gdLst>
                <a:gd name="T0" fmla="*/ 18 w 20"/>
                <a:gd name="T1" fmla="*/ 12 h 24"/>
                <a:gd name="T2" fmla="*/ 9 w 20"/>
                <a:gd name="T3" fmla="*/ 21 h 24"/>
                <a:gd name="T4" fmla="*/ 2 w 20"/>
                <a:gd name="T5" fmla="*/ 12 h 24"/>
                <a:gd name="T6" fmla="*/ 12 w 20"/>
                <a:gd name="T7" fmla="*/ 4 h 24"/>
                <a:gd name="T8" fmla="*/ 18 w 20"/>
                <a:gd name="T9" fmla="*/ 12 h 24"/>
                <a:gd name="T10" fmla="*/ 20 w 20"/>
                <a:gd name="T11" fmla="*/ 12 h 24"/>
                <a:gd name="T12" fmla="*/ 1 w 20"/>
                <a:gd name="T13" fmla="*/ 12 h 24"/>
                <a:gd name="T14" fmla="*/ 20 w 20"/>
                <a:gd name="T15" fmla="*/ 12 h 24"/>
                <a:gd name="T16" fmla="*/ 18 w 20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Oval 112"/>
            <p:cNvSpPr>
              <a:spLocks noChangeArrowheads="1"/>
            </p:cNvSpPr>
            <p:nvPr/>
          </p:nvSpPr>
          <p:spPr bwMode="auto">
            <a:xfrm>
              <a:off x="1201738" y="2430463"/>
              <a:ext cx="1008063" cy="1014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Oval 113"/>
            <p:cNvSpPr>
              <a:spLocks noChangeArrowheads="1"/>
            </p:cNvSpPr>
            <p:nvPr/>
          </p:nvSpPr>
          <p:spPr bwMode="auto">
            <a:xfrm>
              <a:off x="1258888" y="2489200"/>
              <a:ext cx="1001713" cy="1006475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4"/>
            <p:cNvSpPr>
              <a:spLocks/>
            </p:cNvSpPr>
            <p:nvPr/>
          </p:nvSpPr>
          <p:spPr bwMode="auto">
            <a:xfrm>
              <a:off x="1184275" y="2271713"/>
              <a:ext cx="1025525" cy="1223963"/>
            </a:xfrm>
            <a:custGeom>
              <a:avLst/>
              <a:gdLst>
                <a:gd name="T0" fmla="*/ 122 w 123"/>
                <a:gd name="T1" fmla="*/ 79 h 146"/>
                <a:gd name="T2" fmla="*/ 52 w 123"/>
                <a:gd name="T3" fmla="*/ 138 h 146"/>
                <a:gd name="T4" fmla="*/ 3 w 123"/>
                <a:gd name="T5" fmla="*/ 79 h 146"/>
                <a:gd name="T6" fmla="*/ 73 w 123"/>
                <a:gd name="T7" fmla="*/ 20 h 146"/>
                <a:gd name="T8" fmla="*/ 122 w 123"/>
                <a:gd name="T9" fmla="*/ 79 h 146"/>
                <a:gd name="T10" fmla="*/ 123 w 123"/>
                <a:gd name="T11" fmla="*/ 79 h 146"/>
                <a:gd name="T12" fmla="*/ 2 w 123"/>
                <a:gd name="T13" fmla="*/ 79 h 146"/>
                <a:gd name="T14" fmla="*/ 73 w 123"/>
                <a:gd name="T15" fmla="*/ 139 h 146"/>
                <a:gd name="T16" fmla="*/ 123 w 123"/>
                <a:gd name="T17" fmla="*/ 79 h 146"/>
                <a:gd name="T18" fmla="*/ 122 w 123"/>
                <a:gd name="T1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5"/>
            <p:cNvSpPr>
              <a:spLocks/>
            </p:cNvSpPr>
            <p:nvPr/>
          </p:nvSpPr>
          <p:spPr bwMode="auto">
            <a:xfrm>
              <a:off x="1292225" y="2565400"/>
              <a:ext cx="334963" cy="603250"/>
            </a:xfrm>
            <a:custGeom>
              <a:avLst/>
              <a:gdLst>
                <a:gd name="T0" fmla="*/ 1 w 40"/>
                <a:gd name="T1" fmla="*/ 57 h 72"/>
                <a:gd name="T2" fmla="*/ 0 w 40"/>
                <a:gd name="T3" fmla="*/ 42 h 72"/>
                <a:gd name="T4" fmla="*/ 11 w 40"/>
                <a:gd name="T5" fmla="*/ 16 h 72"/>
                <a:gd name="T6" fmla="*/ 25 w 40"/>
                <a:gd name="T7" fmla="*/ 5 h 72"/>
                <a:gd name="T8" fmla="*/ 38 w 40"/>
                <a:gd name="T9" fmla="*/ 5 h 72"/>
                <a:gd name="T10" fmla="*/ 33 w 40"/>
                <a:gd name="T11" fmla="*/ 14 h 72"/>
                <a:gd name="T12" fmla="*/ 26 w 40"/>
                <a:gd name="T13" fmla="*/ 20 h 72"/>
                <a:gd name="T14" fmla="*/ 14 w 40"/>
                <a:gd name="T15" fmla="*/ 38 h 72"/>
                <a:gd name="T16" fmla="*/ 15 w 40"/>
                <a:gd name="T17" fmla="*/ 57 h 72"/>
                <a:gd name="T18" fmla="*/ 15 w 40"/>
                <a:gd name="T19" fmla="*/ 71 h 72"/>
                <a:gd name="T20" fmla="*/ 5 w 40"/>
                <a:gd name="T21" fmla="*/ 65 h 72"/>
                <a:gd name="T22" fmla="*/ 1 w 40"/>
                <a:gd name="T23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6"/>
            <p:cNvSpPr>
              <a:spLocks/>
            </p:cNvSpPr>
            <p:nvPr/>
          </p:nvSpPr>
          <p:spPr bwMode="auto">
            <a:xfrm>
              <a:off x="1317625" y="2606675"/>
              <a:ext cx="342900" cy="603250"/>
            </a:xfrm>
            <a:custGeom>
              <a:avLst/>
              <a:gdLst>
                <a:gd name="T0" fmla="*/ 2 w 41"/>
                <a:gd name="T1" fmla="*/ 56 h 72"/>
                <a:gd name="T2" fmla="*/ 1 w 41"/>
                <a:gd name="T3" fmla="*/ 42 h 72"/>
                <a:gd name="T4" fmla="*/ 11 w 41"/>
                <a:gd name="T5" fmla="*/ 15 h 72"/>
                <a:gd name="T6" fmla="*/ 25 w 41"/>
                <a:gd name="T7" fmla="*/ 4 h 72"/>
                <a:gd name="T8" fmla="*/ 39 w 41"/>
                <a:gd name="T9" fmla="*/ 4 h 72"/>
                <a:gd name="T10" fmla="*/ 34 w 41"/>
                <a:gd name="T11" fmla="*/ 14 h 72"/>
                <a:gd name="T12" fmla="*/ 26 w 41"/>
                <a:gd name="T13" fmla="*/ 19 h 72"/>
                <a:gd name="T14" fmla="*/ 14 w 41"/>
                <a:gd name="T15" fmla="*/ 37 h 72"/>
                <a:gd name="T16" fmla="*/ 15 w 41"/>
                <a:gd name="T17" fmla="*/ 57 h 72"/>
                <a:gd name="T18" fmla="*/ 15 w 41"/>
                <a:gd name="T19" fmla="*/ 70 h 72"/>
                <a:gd name="T20" fmla="*/ 5 w 41"/>
                <a:gd name="T21" fmla="*/ 64 h 72"/>
                <a:gd name="T22" fmla="*/ 2 w 41"/>
                <a:gd name="T23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7"/>
            <p:cNvSpPr>
              <a:spLocks/>
            </p:cNvSpPr>
            <p:nvPr/>
          </p:nvSpPr>
          <p:spPr bwMode="auto">
            <a:xfrm>
              <a:off x="1258888" y="2540000"/>
              <a:ext cx="401638" cy="661988"/>
            </a:xfrm>
            <a:custGeom>
              <a:avLst/>
              <a:gdLst>
                <a:gd name="T0" fmla="*/ 6 w 48"/>
                <a:gd name="T1" fmla="*/ 60 h 79"/>
                <a:gd name="T2" fmla="*/ 11 w 48"/>
                <a:gd name="T3" fmla="*/ 25 h 79"/>
                <a:gd name="T4" fmla="*/ 42 w 48"/>
                <a:gd name="T5" fmla="*/ 8 h 79"/>
                <a:gd name="T6" fmla="*/ 29 w 48"/>
                <a:gd name="T7" fmla="*/ 23 h 79"/>
                <a:gd name="T8" fmla="*/ 17 w 48"/>
                <a:gd name="T9" fmla="*/ 56 h 79"/>
                <a:gd name="T10" fmla="*/ 20 w 48"/>
                <a:gd name="T11" fmla="*/ 69 h 79"/>
                <a:gd name="T12" fmla="*/ 11 w 48"/>
                <a:gd name="T13" fmla="*/ 70 h 79"/>
                <a:gd name="T14" fmla="*/ 6 w 48"/>
                <a:gd name="T15" fmla="*/ 60 h 79"/>
                <a:gd name="T16" fmla="*/ 5 w 48"/>
                <a:gd name="T17" fmla="*/ 60 h 79"/>
                <a:gd name="T18" fmla="*/ 20 w 48"/>
                <a:gd name="T19" fmla="*/ 73 h 79"/>
                <a:gd name="T20" fmla="*/ 18 w 48"/>
                <a:gd name="T21" fmla="*/ 51 h 79"/>
                <a:gd name="T22" fmla="*/ 39 w 48"/>
                <a:gd name="T23" fmla="*/ 16 h 79"/>
                <a:gd name="T24" fmla="*/ 31 w 48"/>
                <a:gd name="T25" fmla="*/ 7 h 79"/>
                <a:gd name="T26" fmla="*/ 5 w 48"/>
                <a:gd name="T27" fmla="*/ 60 h 79"/>
                <a:gd name="T28" fmla="*/ 6 w 48"/>
                <a:gd name="T29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Oval 121"/>
            <p:cNvSpPr>
              <a:spLocks noChangeArrowheads="1"/>
            </p:cNvSpPr>
            <p:nvPr/>
          </p:nvSpPr>
          <p:spPr bwMode="auto">
            <a:xfrm>
              <a:off x="1535113" y="0"/>
              <a:ext cx="700088" cy="703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Oval 122"/>
            <p:cNvSpPr>
              <a:spLocks noChangeArrowheads="1"/>
            </p:cNvSpPr>
            <p:nvPr/>
          </p:nvSpPr>
          <p:spPr bwMode="auto">
            <a:xfrm>
              <a:off x="1576388" y="41275"/>
              <a:ext cx="700088" cy="704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23"/>
            <p:cNvSpPr>
              <a:spLocks/>
            </p:cNvSpPr>
            <p:nvPr/>
          </p:nvSpPr>
          <p:spPr bwMode="auto">
            <a:xfrm>
              <a:off x="1509713" y="-109538"/>
              <a:ext cx="733425" cy="922338"/>
            </a:xfrm>
            <a:custGeom>
              <a:avLst/>
              <a:gdLst>
                <a:gd name="T0" fmla="*/ 86 w 88"/>
                <a:gd name="T1" fmla="*/ 55 h 110"/>
                <a:gd name="T2" fmla="*/ 37 w 88"/>
                <a:gd name="T3" fmla="*/ 96 h 110"/>
                <a:gd name="T4" fmla="*/ 4 w 88"/>
                <a:gd name="T5" fmla="*/ 55 h 110"/>
                <a:gd name="T6" fmla="*/ 54 w 88"/>
                <a:gd name="T7" fmla="*/ 14 h 110"/>
                <a:gd name="T8" fmla="*/ 86 w 88"/>
                <a:gd name="T9" fmla="*/ 55 h 110"/>
                <a:gd name="T10" fmla="*/ 88 w 88"/>
                <a:gd name="T11" fmla="*/ 55 h 110"/>
                <a:gd name="T12" fmla="*/ 3 w 88"/>
                <a:gd name="T13" fmla="*/ 55 h 110"/>
                <a:gd name="T14" fmla="*/ 88 w 88"/>
                <a:gd name="T15" fmla="*/ 55 h 110"/>
                <a:gd name="T16" fmla="*/ 86 w 88"/>
                <a:gd name="T17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24"/>
            <p:cNvSpPr>
              <a:spLocks/>
            </p:cNvSpPr>
            <p:nvPr/>
          </p:nvSpPr>
          <p:spPr bwMode="auto">
            <a:xfrm>
              <a:off x="1601788" y="920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6 w 28"/>
                <a:gd name="T9" fmla="*/ 4 h 51"/>
                <a:gd name="T10" fmla="*/ 23 w 28"/>
                <a:gd name="T11" fmla="*/ 10 h 51"/>
                <a:gd name="T12" fmla="*/ 17 w 28"/>
                <a:gd name="T13" fmla="*/ 14 h 51"/>
                <a:gd name="T14" fmla="*/ 9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25"/>
            <p:cNvSpPr>
              <a:spLocks/>
            </p:cNvSpPr>
            <p:nvPr/>
          </p:nvSpPr>
          <p:spPr bwMode="auto">
            <a:xfrm>
              <a:off x="1617663" y="1174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7 w 28"/>
                <a:gd name="T9" fmla="*/ 3 h 51"/>
                <a:gd name="T10" fmla="*/ 23 w 28"/>
                <a:gd name="T11" fmla="*/ 10 h 51"/>
                <a:gd name="T12" fmla="*/ 18 w 28"/>
                <a:gd name="T13" fmla="*/ 14 h 51"/>
                <a:gd name="T14" fmla="*/ 10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26"/>
            <p:cNvSpPr>
              <a:spLocks/>
            </p:cNvSpPr>
            <p:nvPr/>
          </p:nvSpPr>
          <p:spPr bwMode="auto">
            <a:xfrm>
              <a:off x="1576388" y="74613"/>
              <a:ext cx="284163" cy="461963"/>
            </a:xfrm>
            <a:custGeom>
              <a:avLst/>
              <a:gdLst>
                <a:gd name="T0" fmla="*/ 4 w 34"/>
                <a:gd name="T1" fmla="*/ 42 h 55"/>
                <a:gd name="T2" fmla="*/ 8 w 34"/>
                <a:gd name="T3" fmla="*/ 17 h 55"/>
                <a:gd name="T4" fmla="*/ 29 w 34"/>
                <a:gd name="T5" fmla="*/ 6 h 55"/>
                <a:gd name="T6" fmla="*/ 20 w 34"/>
                <a:gd name="T7" fmla="*/ 16 h 55"/>
                <a:gd name="T8" fmla="*/ 12 w 34"/>
                <a:gd name="T9" fmla="*/ 39 h 55"/>
                <a:gd name="T10" fmla="*/ 14 w 34"/>
                <a:gd name="T11" fmla="*/ 48 h 55"/>
                <a:gd name="T12" fmla="*/ 8 w 34"/>
                <a:gd name="T13" fmla="*/ 49 h 55"/>
                <a:gd name="T14" fmla="*/ 4 w 34"/>
                <a:gd name="T15" fmla="*/ 42 h 55"/>
                <a:gd name="T16" fmla="*/ 3 w 34"/>
                <a:gd name="T17" fmla="*/ 42 h 55"/>
                <a:gd name="T18" fmla="*/ 14 w 34"/>
                <a:gd name="T19" fmla="*/ 51 h 55"/>
                <a:gd name="T20" fmla="*/ 12 w 34"/>
                <a:gd name="T21" fmla="*/ 35 h 55"/>
                <a:gd name="T22" fmla="*/ 27 w 34"/>
                <a:gd name="T23" fmla="*/ 11 h 55"/>
                <a:gd name="T24" fmla="*/ 21 w 34"/>
                <a:gd name="T25" fmla="*/ 5 h 55"/>
                <a:gd name="T26" fmla="*/ 3 w 34"/>
                <a:gd name="T27" fmla="*/ 42 h 55"/>
                <a:gd name="T28" fmla="*/ 4 w 34"/>
                <a:gd name="T2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18" name="组合 2117"/>
            <p:cNvGrpSpPr/>
            <p:nvPr/>
          </p:nvGrpSpPr>
          <p:grpSpPr>
            <a:xfrm>
              <a:off x="1884363" y="50800"/>
              <a:ext cx="9677400" cy="1189038"/>
              <a:chOff x="1884363" y="50800"/>
              <a:chExt cx="9677400" cy="1189038"/>
            </a:xfrm>
          </p:grpSpPr>
          <p:sp>
            <p:nvSpPr>
              <p:cNvPr id="54" name="Freeform 75"/>
              <p:cNvSpPr>
                <a:spLocks/>
              </p:cNvSpPr>
              <p:nvPr/>
            </p:nvSpPr>
            <p:spPr bwMode="auto">
              <a:xfrm>
                <a:off x="22018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76"/>
              <p:cNvSpPr>
                <a:spLocks/>
              </p:cNvSpPr>
              <p:nvPr/>
            </p:nvSpPr>
            <p:spPr bwMode="auto">
              <a:xfrm>
                <a:off x="254476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1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7"/>
              <p:cNvSpPr>
                <a:spLocks/>
              </p:cNvSpPr>
              <p:nvPr/>
            </p:nvSpPr>
            <p:spPr bwMode="auto">
              <a:xfrm>
                <a:off x="28940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78"/>
              <p:cNvSpPr>
                <a:spLocks/>
              </p:cNvSpPr>
              <p:nvPr/>
            </p:nvSpPr>
            <p:spPr bwMode="auto">
              <a:xfrm>
                <a:off x="3244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79"/>
              <p:cNvSpPr>
                <a:spLocks/>
              </p:cNvSpPr>
              <p:nvPr/>
            </p:nvSpPr>
            <p:spPr bwMode="auto">
              <a:xfrm>
                <a:off x="35956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0"/>
              <p:cNvSpPr>
                <a:spLocks/>
              </p:cNvSpPr>
              <p:nvPr/>
            </p:nvSpPr>
            <p:spPr bwMode="auto">
              <a:xfrm>
                <a:off x="394493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81"/>
              <p:cNvSpPr>
                <a:spLocks/>
              </p:cNvSpPr>
              <p:nvPr/>
            </p:nvSpPr>
            <p:spPr bwMode="auto">
              <a:xfrm>
                <a:off x="42957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82"/>
              <p:cNvSpPr>
                <a:spLocks/>
              </p:cNvSpPr>
              <p:nvPr/>
            </p:nvSpPr>
            <p:spPr bwMode="auto">
              <a:xfrm>
                <a:off x="46386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83"/>
              <p:cNvSpPr>
                <a:spLocks/>
              </p:cNvSpPr>
              <p:nvPr/>
            </p:nvSpPr>
            <p:spPr bwMode="auto">
              <a:xfrm>
                <a:off x="498792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84"/>
              <p:cNvSpPr>
                <a:spLocks/>
              </p:cNvSpPr>
              <p:nvPr/>
            </p:nvSpPr>
            <p:spPr bwMode="auto">
              <a:xfrm>
                <a:off x="5338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85"/>
              <p:cNvSpPr>
                <a:spLocks/>
              </p:cNvSpPr>
              <p:nvPr/>
            </p:nvSpPr>
            <p:spPr bwMode="auto">
              <a:xfrm>
                <a:off x="568960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86"/>
              <p:cNvSpPr>
                <a:spLocks/>
              </p:cNvSpPr>
              <p:nvPr/>
            </p:nvSpPr>
            <p:spPr bwMode="auto">
              <a:xfrm>
                <a:off x="6038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87"/>
              <p:cNvSpPr>
                <a:spLocks/>
              </p:cNvSpPr>
              <p:nvPr/>
            </p:nvSpPr>
            <p:spPr bwMode="auto">
              <a:xfrm>
                <a:off x="6389688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Freeform 88"/>
              <p:cNvSpPr>
                <a:spLocks/>
              </p:cNvSpPr>
              <p:nvPr/>
            </p:nvSpPr>
            <p:spPr bwMode="auto">
              <a:xfrm>
                <a:off x="673258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89"/>
              <p:cNvSpPr>
                <a:spLocks/>
              </p:cNvSpPr>
              <p:nvPr/>
            </p:nvSpPr>
            <p:spPr bwMode="auto">
              <a:xfrm>
                <a:off x="708183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0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Freeform 90"/>
              <p:cNvSpPr>
                <a:spLocks/>
              </p:cNvSpPr>
              <p:nvPr/>
            </p:nvSpPr>
            <p:spPr bwMode="auto">
              <a:xfrm>
                <a:off x="7432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Freeform 91"/>
              <p:cNvSpPr>
                <a:spLocks/>
              </p:cNvSpPr>
              <p:nvPr/>
            </p:nvSpPr>
            <p:spPr bwMode="auto">
              <a:xfrm>
                <a:off x="778351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Freeform 92"/>
              <p:cNvSpPr>
                <a:spLocks/>
              </p:cNvSpPr>
              <p:nvPr/>
            </p:nvSpPr>
            <p:spPr bwMode="auto">
              <a:xfrm>
                <a:off x="8132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Freeform 93"/>
              <p:cNvSpPr>
                <a:spLocks/>
              </p:cNvSpPr>
              <p:nvPr/>
            </p:nvSpPr>
            <p:spPr bwMode="auto">
              <a:xfrm>
                <a:off x="8483600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Freeform 94"/>
              <p:cNvSpPr>
                <a:spLocks/>
              </p:cNvSpPr>
              <p:nvPr/>
            </p:nvSpPr>
            <p:spPr bwMode="auto">
              <a:xfrm>
                <a:off x="8826500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Freeform 95"/>
              <p:cNvSpPr>
                <a:spLocks/>
              </p:cNvSpPr>
              <p:nvPr/>
            </p:nvSpPr>
            <p:spPr bwMode="auto">
              <a:xfrm>
                <a:off x="91757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Freeform 96"/>
              <p:cNvSpPr>
                <a:spLocks/>
              </p:cNvSpPr>
              <p:nvPr/>
            </p:nvSpPr>
            <p:spPr bwMode="auto">
              <a:xfrm>
                <a:off x="95265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Freeform 97"/>
              <p:cNvSpPr>
                <a:spLocks/>
              </p:cNvSpPr>
              <p:nvPr/>
            </p:nvSpPr>
            <p:spPr bwMode="auto">
              <a:xfrm>
                <a:off x="987742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Freeform 98"/>
              <p:cNvSpPr>
                <a:spLocks/>
              </p:cNvSpPr>
              <p:nvPr/>
            </p:nvSpPr>
            <p:spPr bwMode="auto">
              <a:xfrm>
                <a:off x="10226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Freeform 99"/>
              <p:cNvSpPr>
                <a:spLocks/>
              </p:cNvSpPr>
              <p:nvPr/>
            </p:nvSpPr>
            <p:spPr bwMode="auto">
              <a:xfrm>
                <a:off x="105695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Freeform 100"/>
              <p:cNvSpPr>
                <a:spLocks/>
              </p:cNvSpPr>
              <p:nvPr/>
            </p:nvSpPr>
            <p:spPr bwMode="auto">
              <a:xfrm>
                <a:off x="109204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Freeform 101"/>
              <p:cNvSpPr>
                <a:spLocks/>
              </p:cNvSpPr>
              <p:nvPr/>
            </p:nvSpPr>
            <p:spPr bwMode="auto">
              <a:xfrm>
                <a:off x="112696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Oval 127"/>
              <p:cNvSpPr>
                <a:spLocks noChangeArrowheads="1"/>
              </p:cNvSpPr>
              <p:nvPr/>
            </p:nvSpPr>
            <p:spPr bwMode="auto">
              <a:xfrm>
                <a:off x="1893888" y="66675"/>
                <a:ext cx="82550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Oval 128"/>
              <p:cNvSpPr>
                <a:spLocks noChangeArrowheads="1"/>
              </p:cNvSpPr>
              <p:nvPr/>
            </p:nvSpPr>
            <p:spPr bwMode="auto">
              <a:xfrm>
                <a:off x="1909763" y="84138"/>
                <a:ext cx="74613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Freeform 129"/>
              <p:cNvSpPr>
                <a:spLocks/>
              </p:cNvSpPr>
              <p:nvPr/>
            </p:nvSpPr>
            <p:spPr bwMode="auto">
              <a:xfrm>
                <a:off x="1884363" y="50800"/>
                <a:ext cx="92075" cy="117475"/>
              </a:xfrm>
              <a:custGeom>
                <a:avLst/>
                <a:gdLst>
                  <a:gd name="T0" fmla="*/ 10 w 11"/>
                  <a:gd name="T1" fmla="*/ 7 h 14"/>
                  <a:gd name="T2" fmla="*/ 5 w 11"/>
                  <a:gd name="T3" fmla="*/ 11 h 14"/>
                  <a:gd name="T4" fmla="*/ 2 w 11"/>
                  <a:gd name="T5" fmla="*/ 7 h 14"/>
                  <a:gd name="T6" fmla="*/ 6 w 11"/>
                  <a:gd name="T7" fmla="*/ 2 h 14"/>
                  <a:gd name="T8" fmla="*/ 10 w 11"/>
                  <a:gd name="T9" fmla="*/ 7 h 14"/>
                  <a:gd name="T10" fmla="*/ 11 w 11"/>
                  <a:gd name="T11" fmla="*/ 7 h 14"/>
                  <a:gd name="T12" fmla="*/ 1 w 11"/>
                  <a:gd name="T13" fmla="*/ 7 h 14"/>
                  <a:gd name="T14" fmla="*/ 11 w 11"/>
                  <a:gd name="T15" fmla="*/ 7 h 14"/>
                  <a:gd name="T16" fmla="*/ 10 w 11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122" name="图片 2121"/>
            <p:cNvPicPr>
              <a:picLocks noChangeAspect="1"/>
            </p:cNvPicPr>
            <p:nvPr/>
          </p:nvPicPr>
          <p:blipFill rotWithShape="1">
            <a:blip r:embed="rId3"/>
            <a:srcRect t="16435"/>
            <a:stretch/>
          </p:blipFill>
          <p:spPr>
            <a:xfrm>
              <a:off x="1734093" y="3705726"/>
              <a:ext cx="10101948" cy="2562565"/>
            </a:xfrm>
            <a:prstGeom prst="rect">
              <a:avLst/>
            </a:prstGeom>
          </p:spPr>
        </p:pic>
      </p:grpSp>
      <p:pic>
        <p:nvPicPr>
          <p:cNvPr id="2125" name="图片 21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" y="4502094"/>
            <a:ext cx="3106737" cy="2071158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4658752" y="224505"/>
            <a:ext cx="2874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網站架構</a:t>
            </a:r>
            <a:endParaRPr lang="zh-CN" altLang="en-US" sz="6000" b="1" dirty="0">
              <a:solidFill>
                <a:srgbClr val="697DA9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4315275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66" name="任意多边形 65"/>
          <p:cNvSpPr/>
          <p:nvPr/>
        </p:nvSpPr>
        <p:spPr>
          <a:xfrm flipH="1">
            <a:off x="7641889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351" y="1340600"/>
            <a:ext cx="7818654" cy="439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3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0" r="5415"/>
          <a:stretch/>
        </p:blipFill>
        <p:spPr>
          <a:xfrm>
            <a:off x="12032" y="0"/>
            <a:ext cx="12200021" cy="6858000"/>
          </a:xfrm>
          <a:prstGeom prst="rect">
            <a:avLst/>
          </a:prstGeom>
        </p:spPr>
      </p:pic>
      <p:sp>
        <p:nvSpPr>
          <p:cNvPr id="4" name="PA_库_椭圆 3"/>
          <p:cNvSpPr/>
          <p:nvPr>
            <p:custDataLst>
              <p:tags r:id="rId1"/>
            </p:custDataLst>
          </p:nvPr>
        </p:nvSpPr>
        <p:spPr>
          <a:xfrm>
            <a:off x="7267073" y="1429058"/>
            <a:ext cx="4158916" cy="4158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A_库_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547" y="1032015"/>
            <a:ext cx="4359442" cy="4359442"/>
          </a:xfrm>
          <a:prstGeom prst="rect">
            <a:avLst/>
          </a:prstGeom>
        </p:spPr>
      </p:pic>
      <p:sp>
        <p:nvSpPr>
          <p:cNvPr id="6" name="PA_库_文本框 5"/>
          <p:cNvSpPr txBox="1"/>
          <p:nvPr>
            <p:custDataLst>
              <p:tags r:id="rId3"/>
            </p:custDataLst>
          </p:nvPr>
        </p:nvSpPr>
        <p:spPr>
          <a:xfrm>
            <a:off x="1768041" y="2857793"/>
            <a:ext cx="27077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5.</a:t>
            </a:r>
            <a:r>
              <a:rPr lang="zh-CN" altLang="en-US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佈局規劃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" name="PA_库_文本框 6"/>
          <p:cNvSpPr txBox="1"/>
          <p:nvPr>
            <p:custDataLst>
              <p:tags r:id="rId4"/>
            </p:custDataLst>
          </p:nvPr>
        </p:nvSpPr>
        <p:spPr>
          <a:xfrm>
            <a:off x="2576941" y="3565679"/>
            <a:ext cx="4389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來介紹我們的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RWD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咯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( •̀ ω •́ )y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" name="PA_库_任意多边形 7"/>
          <p:cNvSpPr/>
          <p:nvPr>
            <p:custDataLst>
              <p:tags r:id="rId5"/>
            </p:custDataLst>
          </p:nvPr>
        </p:nvSpPr>
        <p:spPr>
          <a:xfrm>
            <a:off x="2101215" y="3179848"/>
            <a:ext cx="2986174" cy="385831"/>
          </a:xfrm>
          <a:custGeom>
            <a:avLst/>
            <a:gdLst>
              <a:gd name="connsiteX0" fmla="*/ 0 w 3886200"/>
              <a:gd name="connsiteY0" fmla="*/ 169262 h 169262"/>
              <a:gd name="connsiteX1" fmla="*/ 1106905 w 3886200"/>
              <a:gd name="connsiteY1" fmla="*/ 133168 h 169262"/>
              <a:gd name="connsiteX2" fmla="*/ 2731168 w 3886200"/>
              <a:gd name="connsiteY2" fmla="*/ 145199 h 169262"/>
              <a:gd name="connsiteX3" fmla="*/ 3693695 w 3886200"/>
              <a:gd name="connsiteY3" fmla="*/ 820 h 169262"/>
              <a:gd name="connsiteX4" fmla="*/ 3886200 w 3886200"/>
              <a:gd name="connsiteY4" fmla="*/ 97073 h 16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65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utoUpdateAnimBg="0"/>
      <p:bldP spid="7" grpId="0" autoUpdateAnimBg="0"/>
      <p:bldP spid="8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4" name="组合 2123"/>
          <p:cNvGrpSpPr/>
          <p:nvPr/>
        </p:nvGrpSpPr>
        <p:grpSpPr>
          <a:xfrm>
            <a:off x="-7938" y="-109538"/>
            <a:ext cx="11843979" cy="6377829"/>
            <a:chOff x="-7938" y="-109538"/>
            <a:chExt cx="11843979" cy="6377829"/>
          </a:xfrm>
        </p:grpSpPr>
        <p:pic>
          <p:nvPicPr>
            <p:cNvPr id="2123" name="图片 2122"/>
            <p:cNvPicPr>
              <a:picLocks noChangeAspect="1"/>
            </p:cNvPicPr>
            <p:nvPr/>
          </p:nvPicPr>
          <p:blipFill rotWithShape="1">
            <a:blip r:embed="rId3"/>
            <a:srcRect b="68945"/>
            <a:stretch/>
          </p:blipFill>
          <p:spPr>
            <a:xfrm>
              <a:off x="1705769" y="864432"/>
              <a:ext cx="10101948" cy="952336"/>
            </a:xfrm>
            <a:prstGeom prst="rect">
              <a:avLst/>
            </a:prstGeom>
          </p:spPr>
        </p:pic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3"/>
            <a:srcRect b="64968"/>
            <a:stretch/>
          </p:blipFill>
          <p:spPr>
            <a:xfrm>
              <a:off x="1727309" y="838200"/>
              <a:ext cx="10101948" cy="2867526"/>
            </a:xfrm>
            <a:prstGeom prst="rect">
              <a:avLst/>
            </a:prstGeom>
          </p:spPr>
        </p:pic>
        <p:sp>
          <p:nvSpPr>
            <p:cNvPr id="2066" name="Oval 103"/>
            <p:cNvSpPr>
              <a:spLocks noChangeArrowheads="1"/>
            </p:cNvSpPr>
            <p:nvPr/>
          </p:nvSpPr>
          <p:spPr bwMode="auto">
            <a:xfrm>
              <a:off x="7938" y="796925"/>
              <a:ext cx="1317625" cy="132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Oval 104"/>
            <p:cNvSpPr>
              <a:spLocks noChangeArrowheads="1"/>
            </p:cNvSpPr>
            <p:nvPr/>
          </p:nvSpPr>
          <p:spPr bwMode="auto">
            <a:xfrm>
              <a:off x="82550" y="871538"/>
              <a:ext cx="1319213" cy="1316038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Freeform 105"/>
            <p:cNvSpPr>
              <a:spLocks/>
            </p:cNvSpPr>
            <p:nvPr/>
          </p:nvSpPr>
          <p:spPr bwMode="auto">
            <a:xfrm>
              <a:off x="-7938" y="738188"/>
              <a:ext cx="1343025" cy="1441450"/>
            </a:xfrm>
            <a:custGeom>
              <a:avLst/>
              <a:gdLst>
                <a:gd name="T0" fmla="*/ 159 w 161"/>
                <a:gd name="T1" fmla="*/ 86 h 172"/>
                <a:gd name="T2" fmla="*/ 66 w 161"/>
                <a:gd name="T3" fmla="*/ 163 h 172"/>
                <a:gd name="T4" fmla="*/ 3 w 161"/>
                <a:gd name="T5" fmla="*/ 86 h 172"/>
                <a:gd name="T6" fmla="*/ 96 w 161"/>
                <a:gd name="T7" fmla="*/ 9 h 172"/>
                <a:gd name="T8" fmla="*/ 159 w 161"/>
                <a:gd name="T9" fmla="*/ 86 h 172"/>
                <a:gd name="T10" fmla="*/ 160 w 161"/>
                <a:gd name="T11" fmla="*/ 86 h 172"/>
                <a:gd name="T12" fmla="*/ 66 w 161"/>
                <a:gd name="T13" fmla="*/ 8 h 172"/>
                <a:gd name="T14" fmla="*/ 2 w 161"/>
                <a:gd name="T15" fmla="*/ 86 h 172"/>
                <a:gd name="T16" fmla="*/ 97 w 161"/>
                <a:gd name="T17" fmla="*/ 163 h 172"/>
                <a:gd name="T18" fmla="*/ 160 w 161"/>
                <a:gd name="T19" fmla="*/ 86 h 172"/>
                <a:gd name="T20" fmla="*/ 159 w 161"/>
                <a:gd name="T21" fmla="*/ 8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6"/>
            <p:cNvSpPr>
              <a:spLocks/>
            </p:cNvSpPr>
            <p:nvPr/>
          </p:nvSpPr>
          <p:spPr bwMode="auto">
            <a:xfrm>
              <a:off x="125413" y="981075"/>
              <a:ext cx="441325" cy="787400"/>
            </a:xfrm>
            <a:custGeom>
              <a:avLst/>
              <a:gdLst>
                <a:gd name="T0" fmla="*/ 2 w 53"/>
                <a:gd name="T1" fmla="*/ 74 h 94"/>
                <a:gd name="T2" fmla="*/ 1 w 53"/>
                <a:gd name="T3" fmla="*/ 55 h 94"/>
                <a:gd name="T4" fmla="*/ 14 w 53"/>
                <a:gd name="T5" fmla="*/ 20 h 94"/>
                <a:gd name="T6" fmla="*/ 33 w 53"/>
                <a:gd name="T7" fmla="*/ 5 h 94"/>
                <a:gd name="T8" fmla="*/ 51 w 53"/>
                <a:gd name="T9" fmla="*/ 5 h 94"/>
                <a:gd name="T10" fmla="*/ 44 w 53"/>
                <a:gd name="T11" fmla="*/ 18 h 94"/>
                <a:gd name="T12" fmla="*/ 34 w 53"/>
                <a:gd name="T13" fmla="*/ 25 h 94"/>
                <a:gd name="T14" fmla="*/ 19 w 53"/>
                <a:gd name="T15" fmla="*/ 49 h 94"/>
                <a:gd name="T16" fmla="*/ 20 w 53"/>
                <a:gd name="T17" fmla="*/ 74 h 94"/>
                <a:gd name="T18" fmla="*/ 20 w 53"/>
                <a:gd name="T19" fmla="*/ 92 h 94"/>
                <a:gd name="T20" fmla="*/ 6 w 53"/>
                <a:gd name="T21" fmla="*/ 84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7"/>
            <p:cNvSpPr>
              <a:spLocks/>
            </p:cNvSpPr>
            <p:nvPr/>
          </p:nvSpPr>
          <p:spPr bwMode="auto">
            <a:xfrm>
              <a:off x="166688" y="1022350"/>
              <a:ext cx="441325" cy="788988"/>
            </a:xfrm>
            <a:custGeom>
              <a:avLst/>
              <a:gdLst>
                <a:gd name="T0" fmla="*/ 2 w 53"/>
                <a:gd name="T1" fmla="*/ 74 h 94"/>
                <a:gd name="T2" fmla="*/ 0 w 53"/>
                <a:gd name="T3" fmla="*/ 55 h 94"/>
                <a:gd name="T4" fmla="*/ 14 w 53"/>
                <a:gd name="T5" fmla="*/ 20 h 94"/>
                <a:gd name="T6" fmla="*/ 32 w 53"/>
                <a:gd name="T7" fmla="*/ 6 h 94"/>
                <a:gd name="T8" fmla="*/ 50 w 53"/>
                <a:gd name="T9" fmla="*/ 6 h 94"/>
                <a:gd name="T10" fmla="*/ 43 w 53"/>
                <a:gd name="T11" fmla="*/ 18 h 94"/>
                <a:gd name="T12" fmla="*/ 34 w 53"/>
                <a:gd name="T13" fmla="*/ 26 h 94"/>
                <a:gd name="T14" fmla="*/ 18 w 53"/>
                <a:gd name="T15" fmla="*/ 49 h 94"/>
                <a:gd name="T16" fmla="*/ 19 w 53"/>
                <a:gd name="T17" fmla="*/ 74 h 94"/>
                <a:gd name="T18" fmla="*/ 19 w 53"/>
                <a:gd name="T19" fmla="*/ 93 h 94"/>
                <a:gd name="T20" fmla="*/ 6 w 53"/>
                <a:gd name="T21" fmla="*/ 85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8"/>
            <p:cNvSpPr>
              <a:spLocks/>
            </p:cNvSpPr>
            <p:nvPr/>
          </p:nvSpPr>
          <p:spPr bwMode="auto">
            <a:xfrm>
              <a:off x="92075" y="938213"/>
              <a:ext cx="508000" cy="863600"/>
            </a:xfrm>
            <a:custGeom>
              <a:avLst/>
              <a:gdLst>
                <a:gd name="T0" fmla="*/ 7 w 61"/>
                <a:gd name="T1" fmla="*/ 79 h 103"/>
                <a:gd name="T2" fmla="*/ 13 w 61"/>
                <a:gd name="T3" fmla="*/ 32 h 103"/>
                <a:gd name="T4" fmla="*/ 54 w 61"/>
                <a:gd name="T5" fmla="*/ 11 h 103"/>
                <a:gd name="T6" fmla="*/ 37 w 61"/>
                <a:gd name="T7" fmla="*/ 30 h 103"/>
                <a:gd name="T8" fmla="*/ 22 w 61"/>
                <a:gd name="T9" fmla="*/ 73 h 103"/>
                <a:gd name="T10" fmla="*/ 26 w 61"/>
                <a:gd name="T11" fmla="*/ 90 h 103"/>
                <a:gd name="T12" fmla="*/ 13 w 61"/>
                <a:gd name="T13" fmla="*/ 92 h 103"/>
                <a:gd name="T14" fmla="*/ 7 w 61"/>
                <a:gd name="T15" fmla="*/ 79 h 103"/>
                <a:gd name="T16" fmla="*/ 6 w 61"/>
                <a:gd name="T17" fmla="*/ 79 h 103"/>
                <a:gd name="T18" fmla="*/ 26 w 61"/>
                <a:gd name="T19" fmla="*/ 96 h 103"/>
                <a:gd name="T20" fmla="*/ 22 w 61"/>
                <a:gd name="T21" fmla="*/ 66 h 103"/>
                <a:gd name="T22" fmla="*/ 50 w 61"/>
                <a:gd name="T23" fmla="*/ 21 h 103"/>
                <a:gd name="T24" fmla="*/ 40 w 61"/>
                <a:gd name="T25" fmla="*/ 9 h 103"/>
                <a:gd name="T26" fmla="*/ 6 w 61"/>
                <a:gd name="T27" fmla="*/ 79 h 103"/>
                <a:gd name="T28" fmla="*/ 7 w 61"/>
                <a:gd name="T2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Oval 109"/>
            <p:cNvSpPr>
              <a:spLocks noChangeArrowheads="1"/>
            </p:cNvSpPr>
            <p:nvPr/>
          </p:nvSpPr>
          <p:spPr bwMode="auto">
            <a:xfrm>
              <a:off x="684213" y="922338"/>
              <a:ext cx="149225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Oval 110"/>
            <p:cNvSpPr>
              <a:spLocks noChangeArrowheads="1"/>
            </p:cNvSpPr>
            <p:nvPr/>
          </p:nvSpPr>
          <p:spPr bwMode="auto">
            <a:xfrm>
              <a:off x="708025" y="963613"/>
              <a:ext cx="142875" cy="142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11"/>
            <p:cNvSpPr>
              <a:spLocks/>
            </p:cNvSpPr>
            <p:nvPr/>
          </p:nvSpPr>
          <p:spPr bwMode="auto">
            <a:xfrm>
              <a:off x="674688" y="896938"/>
              <a:ext cx="168275" cy="201613"/>
            </a:xfrm>
            <a:custGeom>
              <a:avLst/>
              <a:gdLst>
                <a:gd name="T0" fmla="*/ 18 w 20"/>
                <a:gd name="T1" fmla="*/ 12 h 24"/>
                <a:gd name="T2" fmla="*/ 9 w 20"/>
                <a:gd name="T3" fmla="*/ 21 h 24"/>
                <a:gd name="T4" fmla="*/ 2 w 20"/>
                <a:gd name="T5" fmla="*/ 12 h 24"/>
                <a:gd name="T6" fmla="*/ 12 w 20"/>
                <a:gd name="T7" fmla="*/ 4 h 24"/>
                <a:gd name="T8" fmla="*/ 18 w 20"/>
                <a:gd name="T9" fmla="*/ 12 h 24"/>
                <a:gd name="T10" fmla="*/ 20 w 20"/>
                <a:gd name="T11" fmla="*/ 12 h 24"/>
                <a:gd name="T12" fmla="*/ 1 w 20"/>
                <a:gd name="T13" fmla="*/ 12 h 24"/>
                <a:gd name="T14" fmla="*/ 20 w 20"/>
                <a:gd name="T15" fmla="*/ 12 h 24"/>
                <a:gd name="T16" fmla="*/ 18 w 20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Oval 112"/>
            <p:cNvSpPr>
              <a:spLocks noChangeArrowheads="1"/>
            </p:cNvSpPr>
            <p:nvPr/>
          </p:nvSpPr>
          <p:spPr bwMode="auto">
            <a:xfrm>
              <a:off x="1201738" y="2430463"/>
              <a:ext cx="1008063" cy="1014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Oval 113"/>
            <p:cNvSpPr>
              <a:spLocks noChangeArrowheads="1"/>
            </p:cNvSpPr>
            <p:nvPr/>
          </p:nvSpPr>
          <p:spPr bwMode="auto">
            <a:xfrm>
              <a:off x="1258888" y="2489200"/>
              <a:ext cx="1001713" cy="1006475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4"/>
            <p:cNvSpPr>
              <a:spLocks/>
            </p:cNvSpPr>
            <p:nvPr/>
          </p:nvSpPr>
          <p:spPr bwMode="auto">
            <a:xfrm>
              <a:off x="1184275" y="2271713"/>
              <a:ext cx="1025525" cy="1223963"/>
            </a:xfrm>
            <a:custGeom>
              <a:avLst/>
              <a:gdLst>
                <a:gd name="T0" fmla="*/ 122 w 123"/>
                <a:gd name="T1" fmla="*/ 79 h 146"/>
                <a:gd name="T2" fmla="*/ 52 w 123"/>
                <a:gd name="T3" fmla="*/ 138 h 146"/>
                <a:gd name="T4" fmla="*/ 3 w 123"/>
                <a:gd name="T5" fmla="*/ 79 h 146"/>
                <a:gd name="T6" fmla="*/ 73 w 123"/>
                <a:gd name="T7" fmla="*/ 20 h 146"/>
                <a:gd name="T8" fmla="*/ 122 w 123"/>
                <a:gd name="T9" fmla="*/ 79 h 146"/>
                <a:gd name="T10" fmla="*/ 123 w 123"/>
                <a:gd name="T11" fmla="*/ 79 h 146"/>
                <a:gd name="T12" fmla="*/ 2 w 123"/>
                <a:gd name="T13" fmla="*/ 79 h 146"/>
                <a:gd name="T14" fmla="*/ 73 w 123"/>
                <a:gd name="T15" fmla="*/ 139 h 146"/>
                <a:gd name="T16" fmla="*/ 123 w 123"/>
                <a:gd name="T17" fmla="*/ 79 h 146"/>
                <a:gd name="T18" fmla="*/ 122 w 123"/>
                <a:gd name="T1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5"/>
            <p:cNvSpPr>
              <a:spLocks/>
            </p:cNvSpPr>
            <p:nvPr/>
          </p:nvSpPr>
          <p:spPr bwMode="auto">
            <a:xfrm>
              <a:off x="1292225" y="2565400"/>
              <a:ext cx="334963" cy="603250"/>
            </a:xfrm>
            <a:custGeom>
              <a:avLst/>
              <a:gdLst>
                <a:gd name="T0" fmla="*/ 1 w 40"/>
                <a:gd name="T1" fmla="*/ 57 h 72"/>
                <a:gd name="T2" fmla="*/ 0 w 40"/>
                <a:gd name="T3" fmla="*/ 42 h 72"/>
                <a:gd name="T4" fmla="*/ 11 w 40"/>
                <a:gd name="T5" fmla="*/ 16 h 72"/>
                <a:gd name="T6" fmla="*/ 25 w 40"/>
                <a:gd name="T7" fmla="*/ 5 h 72"/>
                <a:gd name="T8" fmla="*/ 38 w 40"/>
                <a:gd name="T9" fmla="*/ 5 h 72"/>
                <a:gd name="T10" fmla="*/ 33 w 40"/>
                <a:gd name="T11" fmla="*/ 14 h 72"/>
                <a:gd name="T12" fmla="*/ 26 w 40"/>
                <a:gd name="T13" fmla="*/ 20 h 72"/>
                <a:gd name="T14" fmla="*/ 14 w 40"/>
                <a:gd name="T15" fmla="*/ 38 h 72"/>
                <a:gd name="T16" fmla="*/ 15 w 40"/>
                <a:gd name="T17" fmla="*/ 57 h 72"/>
                <a:gd name="T18" fmla="*/ 15 w 40"/>
                <a:gd name="T19" fmla="*/ 71 h 72"/>
                <a:gd name="T20" fmla="*/ 5 w 40"/>
                <a:gd name="T21" fmla="*/ 65 h 72"/>
                <a:gd name="T22" fmla="*/ 1 w 40"/>
                <a:gd name="T23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6"/>
            <p:cNvSpPr>
              <a:spLocks/>
            </p:cNvSpPr>
            <p:nvPr/>
          </p:nvSpPr>
          <p:spPr bwMode="auto">
            <a:xfrm>
              <a:off x="1317625" y="2606675"/>
              <a:ext cx="342900" cy="603250"/>
            </a:xfrm>
            <a:custGeom>
              <a:avLst/>
              <a:gdLst>
                <a:gd name="T0" fmla="*/ 2 w 41"/>
                <a:gd name="T1" fmla="*/ 56 h 72"/>
                <a:gd name="T2" fmla="*/ 1 w 41"/>
                <a:gd name="T3" fmla="*/ 42 h 72"/>
                <a:gd name="T4" fmla="*/ 11 w 41"/>
                <a:gd name="T5" fmla="*/ 15 h 72"/>
                <a:gd name="T6" fmla="*/ 25 w 41"/>
                <a:gd name="T7" fmla="*/ 4 h 72"/>
                <a:gd name="T8" fmla="*/ 39 w 41"/>
                <a:gd name="T9" fmla="*/ 4 h 72"/>
                <a:gd name="T10" fmla="*/ 34 w 41"/>
                <a:gd name="T11" fmla="*/ 14 h 72"/>
                <a:gd name="T12" fmla="*/ 26 w 41"/>
                <a:gd name="T13" fmla="*/ 19 h 72"/>
                <a:gd name="T14" fmla="*/ 14 w 41"/>
                <a:gd name="T15" fmla="*/ 37 h 72"/>
                <a:gd name="T16" fmla="*/ 15 w 41"/>
                <a:gd name="T17" fmla="*/ 57 h 72"/>
                <a:gd name="T18" fmla="*/ 15 w 41"/>
                <a:gd name="T19" fmla="*/ 70 h 72"/>
                <a:gd name="T20" fmla="*/ 5 w 41"/>
                <a:gd name="T21" fmla="*/ 64 h 72"/>
                <a:gd name="T22" fmla="*/ 2 w 41"/>
                <a:gd name="T23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7"/>
            <p:cNvSpPr>
              <a:spLocks/>
            </p:cNvSpPr>
            <p:nvPr/>
          </p:nvSpPr>
          <p:spPr bwMode="auto">
            <a:xfrm>
              <a:off x="1258888" y="2540000"/>
              <a:ext cx="401638" cy="661988"/>
            </a:xfrm>
            <a:custGeom>
              <a:avLst/>
              <a:gdLst>
                <a:gd name="T0" fmla="*/ 6 w 48"/>
                <a:gd name="T1" fmla="*/ 60 h 79"/>
                <a:gd name="T2" fmla="*/ 11 w 48"/>
                <a:gd name="T3" fmla="*/ 25 h 79"/>
                <a:gd name="T4" fmla="*/ 42 w 48"/>
                <a:gd name="T5" fmla="*/ 8 h 79"/>
                <a:gd name="T6" fmla="*/ 29 w 48"/>
                <a:gd name="T7" fmla="*/ 23 h 79"/>
                <a:gd name="T8" fmla="*/ 17 w 48"/>
                <a:gd name="T9" fmla="*/ 56 h 79"/>
                <a:gd name="T10" fmla="*/ 20 w 48"/>
                <a:gd name="T11" fmla="*/ 69 h 79"/>
                <a:gd name="T12" fmla="*/ 11 w 48"/>
                <a:gd name="T13" fmla="*/ 70 h 79"/>
                <a:gd name="T14" fmla="*/ 6 w 48"/>
                <a:gd name="T15" fmla="*/ 60 h 79"/>
                <a:gd name="T16" fmla="*/ 5 w 48"/>
                <a:gd name="T17" fmla="*/ 60 h 79"/>
                <a:gd name="T18" fmla="*/ 20 w 48"/>
                <a:gd name="T19" fmla="*/ 73 h 79"/>
                <a:gd name="T20" fmla="*/ 18 w 48"/>
                <a:gd name="T21" fmla="*/ 51 h 79"/>
                <a:gd name="T22" fmla="*/ 39 w 48"/>
                <a:gd name="T23" fmla="*/ 16 h 79"/>
                <a:gd name="T24" fmla="*/ 31 w 48"/>
                <a:gd name="T25" fmla="*/ 7 h 79"/>
                <a:gd name="T26" fmla="*/ 5 w 48"/>
                <a:gd name="T27" fmla="*/ 60 h 79"/>
                <a:gd name="T28" fmla="*/ 6 w 48"/>
                <a:gd name="T29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Oval 121"/>
            <p:cNvSpPr>
              <a:spLocks noChangeArrowheads="1"/>
            </p:cNvSpPr>
            <p:nvPr/>
          </p:nvSpPr>
          <p:spPr bwMode="auto">
            <a:xfrm>
              <a:off x="1535113" y="0"/>
              <a:ext cx="700088" cy="703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Oval 122"/>
            <p:cNvSpPr>
              <a:spLocks noChangeArrowheads="1"/>
            </p:cNvSpPr>
            <p:nvPr/>
          </p:nvSpPr>
          <p:spPr bwMode="auto">
            <a:xfrm>
              <a:off x="1576388" y="41275"/>
              <a:ext cx="700088" cy="704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23"/>
            <p:cNvSpPr>
              <a:spLocks/>
            </p:cNvSpPr>
            <p:nvPr/>
          </p:nvSpPr>
          <p:spPr bwMode="auto">
            <a:xfrm>
              <a:off x="1509713" y="-109538"/>
              <a:ext cx="733425" cy="922338"/>
            </a:xfrm>
            <a:custGeom>
              <a:avLst/>
              <a:gdLst>
                <a:gd name="T0" fmla="*/ 86 w 88"/>
                <a:gd name="T1" fmla="*/ 55 h 110"/>
                <a:gd name="T2" fmla="*/ 37 w 88"/>
                <a:gd name="T3" fmla="*/ 96 h 110"/>
                <a:gd name="T4" fmla="*/ 4 w 88"/>
                <a:gd name="T5" fmla="*/ 55 h 110"/>
                <a:gd name="T6" fmla="*/ 54 w 88"/>
                <a:gd name="T7" fmla="*/ 14 h 110"/>
                <a:gd name="T8" fmla="*/ 86 w 88"/>
                <a:gd name="T9" fmla="*/ 55 h 110"/>
                <a:gd name="T10" fmla="*/ 88 w 88"/>
                <a:gd name="T11" fmla="*/ 55 h 110"/>
                <a:gd name="T12" fmla="*/ 3 w 88"/>
                <a:gd name="T13" fmla="*/ 55 h 110"/>
                <a:gd name="T14" fmla="*/ 88 w 88"/>
                <a:gd name="T15" fmla="*/ 55 h 110"/>
                <a:gd name="T16" fmla="*/ 86 w 88"/>
                <a:gd name="T17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24"/>
            <p:cNvSpPr>
              <a:spLocks/>
            </p:cNvSpPr>
            <p:nvPr/>
          </p:nvSpPr>
          <p:spPr bwMode="auto">
            <a:xfrm>
              <a:off x="1601788" y="920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6 w 28"/>
                <a:gd name="T9" fmla="*/ 4 h 51"/>
                <a:gd name="T10" fmla="*/ 23 w 28"/>
                <a:gd name="T11" fmla="*/ 10 h 51"/>
                <a:gd name="T12" fmla="*/ 17 w 28"/>
                <a:gd name="T13" fmla="*/ 14 h 51"/>
                <a:gd name="T14" fmla="*/ 9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25"/>
            <p:cNvSpPr>
              <a:spLocks/>
            </p:cNvSpPr>
            <p:nvPr/>
          </p:nvSpPr>
          <p:spPr bwMode="auto">
            <a:xfrm>
              <a:off x="1617663" y="1174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7 w 28"/>
                <a:gd name="T9" fmla="*/ 3 h 51"/>
                <a:gd name="T10" fmla="*/ 23 w 28"/>
                <a:gd name="T11" fmla="*/ 10 h 51"/>
                <a:gd name="T12" fmla="*/ 18 w 28"/>
                <a:gd name="T13" fmla="*/ 14 h 51"/>
                <a:gd name="T14" fmla="*/ 10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26"/>
            <p:cNvSpPr>
              <a:spLocks/>
            </p:cNvSpPr>
            <p:nvPr/>
          </p:nvSpPr>
          <p:spPr bwMode="auto">
            <a:xfrm>
              <a:off x="1576388" y="74613"/>
              <a:ext cx="284163" cy="461963"/>
            </a:xfrm>
            <a:custGeom>
              <a:avLst/>
              <a:gdLst>
                <a:gd name="T0" fmla="*/ 4 w 34"/>
                <a:gd name="T1" fmla="*/ 42 h 55"/>
                <a:gd name="T2" fmla="*/ 8 w 34"/>
                <a:gd name="T3" fmla="*/ 17 h 55"/>
                <a:gd name="T4" fmla="*/ 29 w 34"/>
                <a:gd name="T5" fmla="*/ 6 h 55"/>
                <a:gd name="T6" fmla="*/ 20 w 34"/>
                <a:gd name="T7" fmla="*/ 16 h 55"/>
                <a:gd name="T8" fmla="*/ 12 w 34"/>
                <a:gd name="T9" fmla="*/ 39 h 55"/>
                <a:gd name="T10" fmla="*/ 14 w 34"/>
                <a:gd name="T11" fmla="*/ 48 h 55"/>
                <a:gd name="T12" fmla="*/ 8 w 34"/>
                <a:gd name="T13" fmla="*/ 49 h 55"/>
                <a:gd name="T14" fmla="*/ 4 w 34"/>
                <a:gd name="T15" fmla="*/ 42 h 55"/>
                <a:gd name="T16" fmla="*/ 3 w 34"/>
                <a:gd name="T17" fmla="*/ 42 h 55"/>
                <a:gd name="T18" fmla="*/ 14 w 34"/>
                <a:gd name="T19" fmla="*/ 51 h 55"/>
                <a:gd name="T20" fmla="*/ 12 w 34"/>
                <a:gd name="T21" fmla="*/ 35 h 55"/>
                <a:gd name="T22" fmla="*/ 27 w 34"/>
                <a:gd name="T23" fmla="*/ 11 h 55"/>
                <a:gd name="T24" fmla="*/ 21 w 34"/>
                <a:gd name="T25" fmla="*/ 5 h 55"/>
                <a:gd name="T26" fmla="*/ 3 w 34"/>
                <a:gd name="T27" fmla="*/ 42 h 55"/>
                <a:gd name="T28" fmla="*/ 4 w 34"/>
                <a:gd name="T2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18" name="组合 2117"/>
            <p:cNvGrpSpPr/>
            <p:nvPr/>
          </p:nvGrpSpPr>
          <p:grpSpPr>
            <a:xfrm>
              <a:off x="1884363" y="50800"/>
              <a:ext cx="9677400" cy="1189038"/>
              <a:chOff x="1884363" y="50800"/>
              <a:chExt cx="9677400" cy="1189038"/>
            </a:xfrm>
          </p:grpSpPr>
          <p:sp>
            <p:nvSpPr>
              <p:cNvPr id="54" name="Freeform 75"/>
              <p:cNvSpPr>
                <a:spLocks/>
              </p:cNvSpPr>
              <p:nvPr/>
            </p:nvSpPr>
            <p:spPr bwMode="auto">
              <a:xfrm>
                <a:off x="22018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76"/>
              <p:cNvSpPr>
                <a:spLocks/>
              </p:cNvSpPr>
              <p:nvPr/>
            </p:nvSpPr>
            <p:spPr bwMode="auto">
              <a:xfrm>
                <a:off x="254476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1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7"/>
              <p:cNvSpPr>
                <a:spLocks/>
              </p:cNvSpPr>
              <p:nvPr/>
            </p:nvSpPr>
            <p:spPr bwMode="auto">
              <a:xfrm>
                <a:off x="28940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78"/>
              <p:cNvSpPr>
                <a:spLocks/>
              </p:cNvSpPr>
              <p:nvPr/>
            </p:nvSpPr>
            <p:spPr bwMode="auto">
              <a:xfrm>
                <a:off x="3244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79"/>
              <p:cNvSpPr>
                <a:spLocks/>
              </p:cNvSpPr>
              <p:nvPr/>
            </p:nvSpPr>
            <p:spPr bwMode="auto">
              <a:xfrm>
                <a:off x="35956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0"/>
              <p:cNvSpPr>
                <a:spLocks/>
              </p:cNvSpPr>
              <p:nvPr/>
            </p:nvSpPr>
            <p:spPr bwMode="auto">
              <a:xfrm>
                <a:off x="394493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81"/>
              <p:cNvSpPr>
                <a:spLocks/>
              </p:cNvSpPr>
              <p:nvPr/>
            </p:nvSpPr>
            <p:spPr bwMode="auto">
              <a:xfrm>
                <a:off x="42957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82"/>
              <p:cNvSpPr>
                <a:spLocks/>
              </p:cNvSpPr>
              <p:nvPr/>
            </p:nvSpPr>
            <p:spPr bwMode="auto">
              <a:xfrm>
                <a:off x="46386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83"/>
              <p:cNvSpPr>
                <a:spLocks/>
              </p:cNvSpPr>
              <p:nvPr/>
            </p:nvSpPr>
            <p:spPr bwMode="auto">
              <a:xfrm>
                <a:off x="498792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84"/>
              <p:cNvSpPr>
                <a:spLocks/>
              </p:cNvSpPr>
              <p:nvPr/>
            </p:nvSpPr>
            <p:spPr bwMode="auto">
              <a:xfrm>
                <a:off x="5338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85"/>
              <p:cNvSpPr>
                <a:spLocks/>
              </p:cNvSpPr>
              <p:nvPr/>
            </p:nvSpPr>
            <p:spPr bwMode="auto">
              <a:xfrm>
                <a:off x="568960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86"/>
              <p:cNvSpPr>
                <a:spLocks/>
              </p:cNvSpPr>
              <p:nvPr/>
            </p:nvSpPr>
            <p:spPr bwMode="auto">
              <a:xfrm>
                <a:off x="6038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87"/>
              <p:cNvSpPr>
                <a:spLocks/>
              </p:cNvSpPr>
              <p:nvPr/>
            </p:nvSpPr>
            <p:spPr bwMode="auto">
              <a:xfrm>
                <a:off x="6389688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Freeform 88"/>
              <p:cNvSpPr>
                <a:spLocks/>
              </p:cNvSpPr>
              <p:nvPr/>
            </p:nvSpPr>
            <p:spPr bwMode="auto">
              <a:xfrm>
                <a:off x="673258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89"/>
              <p:cNvSpPr>
                <a:spLocks/>
              </p:cNvSpPr>
              <p:nvPr/>
            </p:nvSpPr>
            <p:spPr bwMode="auto">
              <a:xfrm>
                <a:off x="708183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0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Freeform 90"/>
              <p:cNvSpPr>
                <a:spLocks/>
              </p:cNvSpPr>
              <p:nvPr/>
            </p:nvSpPr>
            <p:spPr bwMode="auto">
              <a:xfrm>
                <a:off x="7432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Freeform 91"/>
              <p:cNvSpPr>
                <a:spLocks/>
              </p:cNvSpPr>
              <p:nvPr/>
            </p:nvSpPr>
            <p:spPr bwMode="auto">
              <a:xfrm>
                <a:off x="778351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Freeform 92"/>
              <p:cNvSpPr>
                <a:spLocks/>
              </p:cNvSpPr>
              <p:nvPr/>
            </p:nvSpPr>
            <p:spPr bwMode="auto">
              <a:xfrm>
                <a:off x="8132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Freeform 93"/>
              <p:cNvSpPr>
                <a:spLocks/>
              </p:cNvSpPr>
              <p:nvPr/>
            </p:nvSpPr>
            <p:spPr bwMode="auto">
              <a:xfrm>
                <a:off x="8483600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Freeform 94"/>
              <p:cNvSpPr>
                <a:spLocks/>
              </p:cNvSpPr>
              <p:nvPr/>
            </p:nvSpPr>
            <p:spPr bwMode="auto">
              <a:xfrm>
                <a:off x="8826500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Freeform 95"/>
              <p:cNvSpPr>
                <a:spLocks/>
              </p:cNvSpPr>
              <p:nvPr/>
            </p:nvSpPr>
            <p:spPr bwMode="auto">
              <a:xfrm>
                <a:off x="91757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Freeform 96"/>
              <p:cNvSpPr>
                <a:spLocks/>
              </p:cNvSpPr>
              <p:nvPr/>
            </p:nvSpPr>
            <p:spPr bwMode="auto">
              <a:xfrm>
                <a:off x="95265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Freeform 97"/>
              <p:cNvSpPr>
                <a:spLocks/>
              </p:cNvSpPr>
              <p:nvPr/>
            </p:nvSpPr>
            <p:spPr bwMode="auto">
              <a:xfrm>
                <a:off x="987742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Freeform 98"/>
              <p:cNvSpPr>
                <a:spLocks/>
              </p:cNvSpPr>
              <p:nvPr/>
            </p:nvSpPr>
            <p:spPr bwMode="auto">
              <a:xfrm>
                <a:off x="10226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Freeform 99"/>
              <p:cNvSpPr>
                <a:spLocks/>
              </p:cNvSpPr>
              <p:nvPr/>
            </p:nvSpPr>
            <p:spPr bwMode="auto">
              <a:xfrm>
                <a:off x="105695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Freeform 100"/>
              <p:cNvSpPr>
                <a:spLocks/>
              </p:cNvSpPr>
              <p:nvPr/>
            </p:nvSpPr>
            <p:spPr bwMode="auto">
              <a:xfrm>
                <a:off x="109204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Freeform 101"/>
              <p:cNvSpPr>
                <a:spLocks/>
              </p:cNvSpPr>
              <p:nvPr/>
            </p:nvSpPr>
            <p:spPr bwMode="auto">
              <a:xfrm>
                <a:off x="112696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Oval 127"/>
              <p:cNvSpPr>
                <a:spLocks noChangeArrowheads="1"/>
              </p:cNvSpPr>
              <p:nvPr/>
            </p:nvSpPr>
            <p:spPr bwMode="auto">
              <a:xfrm>
                <a:off x="1893888" y="66675"/>
                <a:ext cx="82550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Oval 128"/>
              <p:cNvSpPr>
                <a:spLocks noChangeArrowheads="1"/>
              </p:cNvSpPr>
              <p:nvPr/>
            </p:nvSpPr>
            <p:spPr bwMode="auto">
              <a:xfrm>
                <a:off x="1909763" y="84138"/>
                <a:ext cx="74613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Freeform 129"/>
              <p:cNvSpPr>
                <a:spLocks/>
              </p:cNvSpPr>
              <p:nvPr/>
            </p:nvSpPr>
            <p:spPr bwMode="auto">
              <a:xfrm>
                <a:off x="1884363" y="50800"/>
                <a:ext cx="92075" cy="117475"/>
              </a:xfrm>
              <a:custGeom>
                <a:avLst/>
                <a:gdLst>
                  <a:gd name="T0" fmla="*/ 10 w 11"/>
                  <a:gd name="T1" fmla="*/ 7 h 14"/>
                  <a:gd name="T2" fmla="*/ 5 w 11"/>
                  <a:gd name="T3" fmla="*/ 11 h 14"/>
                  <a:gd name="T4" fmla="*/ 2 w 11"/>
                  <a:gd name="T5" fmla="*/ 7 h 14"/>
                  <a:gd name="T6" fmla="*/ 6 w 11"/>
                  <a:gd name="T7" fmla="*/ 2 h 14"/>
                  <a:gd name="T8" fmla="*/ 10 w 11"/>
                  <a:gd name="T9" fmla="*/ 7 h 14"/>
                  <a:gd name="T10" fmla="*/ 11 w 11"/>
                  <a:gd name="T11" fmla="*/ 7 h 14"/>
                  <a:gd name="T12" fmla="*/ 1 w 11"/>
                  <a:gd name="T13" fmla="*/ 7 h 14"/>
                  <a:gd name="T14" fmla="*/ 11 w 11"/>
                  <a:gd name="T15" fmla="*/ 7 h 14"/>
                  <a:gd name="T16" fmla="*/ 10 w 11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122" name="图片 2121"/>
            <p:cNvPicPr>
              <a:picLocks noChangeAspect="1"/>
            </p:cNvPicPr>
            <p:nvPr/>
          </p:nvPicPr>
          <p:blipFill rotWithShape="1">
            <a:blip r:embed="rId3"/>
            <a:srcRect t="16435"/>
            <a:stretch/>
          </p:blipFill>
          <p:spPr>
            <a:xfrm>
              <a:off x="1734093" y="3705726"/>
              <a:ext cx="10101948" cy="2562565"/>
            </a:xfrm>
            <a:prstGeom prst="rect">
              <a:avLst/>
            </a:prstGeom>
          </p:spPr>
        </p:pic>
      </p:grpSp>
      <p:pic>
        <p:nvPicPr>
          <p:cNvPr id="2125" name="图片 21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" y="4502094"/>
            <a:ext cx="3106737" cy="2071158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4496291" y="183593"/>
            <a:ext cx="41462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佈局規劃</a:t>
            </a:r>
            <a:r>
              <a:rPr lang="en-US" altLang="zh-CN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-Home</a:t>
            </a:r>
          </a:p>
        </p:txBody>
      </p:sp>
      <p:sp>
        <p:nvSpPr>
          <p:cNvPr id="65" name="任意多边形 64"/>
          <p:cNvSpPr/>
          <p:nvPr/>
        </p:nvSpPr>
        <p:spPr>
          <a:xfrm>
            <a:off x="3963040" y="189874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66" name="任意多边形 65"/>
          <p:cNvSpPr/>
          <p:nvPr/>
        </p:nvSpPr>
        <p:spPr>
          <a:xfrm flipH="1">
            <a:off x="8832274" y="191305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108" name="圓角矩形 107"/>
          <p:cNvSpPr/>
          <p:nvPr/>
        </p:nvSpPr>
        <p:spPr>
          <a:xfrm>
            <a:off x="2446451" y="4647309"/>
            <a:ext cx="1485672" cy="103302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1280px</a:t>
            </a:r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40" name="群組 39"/>
          <p:cNvGrpSpPr/>
          <p:nvPr/>
        </p:nvGrpSpPr>
        <p:grpSpPr>
          <a:xfrm>
            <a:off x="2678221" y="1586088"/>
            <a:ext cx="8856309" cy="4736562"/>
            <a:chOff x="2678221" y="1555022"/>
            <a:chExt cx="8856309" cy="4736562"/>
          </a:xfrm>
        </p:grpSpPr>
        <p:grpSp>
          <p:nvGrpSpPr>
            <p:cNvPr id="39" name="群組 38"/>
            <p:cNvGrpSpPr/>
            <p:nvPr/>
          </p:nvGrpSpPr>
          <p:grpSpPr>
            <a:xfrm>
              <a:off x="2678221" y="1555022"/>
              <a:ext cx="8856309" cy="4736562"/>
              <a:chOff x="2678221" y="1555021"/>
              <a:chExt cx="8856309" cy="4736562"/>
            </a:xfrm>
          </p:grpSpPr>
          <p:grpSp>
            <p:nvGrpSpPr>
              <p:cNvPr id="22" name="群組 21"/>
              <p:cNvGrpSpPr/>
              <p:nvPr/>
            </p:nvGrpSpPr>
            <p:grpSpPr>
              <a:xfrm>
                <a:off x="2678221" y="1555021"/>
                <a:ext cx="8856309" cy="4736562"/>
                <a:chOff x="2678221" y="1555021"/>
                <a:chExt cx="8856309" cy="4736562"/>
              </a:xfrm>
            </p:grpSpPr>
            <p:pic>
              <p:nvPicPr>
                <p:cNvPr id="5" name="圖片 4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58834" y="1555021"/>
                  <a:ext cx="6093491" cy="4062327"/>
                </a:xfrm>
                <a:prstGeom prst="rect">
                  <a:avLst/>
                </a:prstGeom>
              </p:spPr>
            </p:pic>
            <p:grpSp>
              <p:nvGrpSpPr>
                <p:cNvPr id="6" name="群組 5"/>
                <p:cNvGrpSpPr/>
                <p:nvPr/>
              </p:nvGrpSpPr>
              <p:grpSpPr>
                <a:xfrm>
                  <a:off x="3029410" y="1772108"/>
                  <a:ext cx="1363277" cy="258376"/>
                  <a:chOff x="3468027" y="1529557"/>
                  <a:chExt cx="1363277" cy="258376"/>
                </a:xfrm>
              </p:grpSpPr>
              <p:cxnSp>
                <p:nvCxnSpPr>
                  <p:cNvPr id="9" name="直線單箭頭接點 8"/>
                  <p:cNvCxnSpPr/>
                  <p:nvPr/>
                </p:nvCxnSpPr>
                <p:spPr>
                  <a:xfrm>
                    <a:off x="4125252" y="1661706"/>
                    <a:ext cx="706052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" name="圓角矩形 9"/>
                  <p:cNvSpPr/>
                  <p:nvPr/>
                </p:nvSpPr>
                <p:spPr>
                  <a:xfrm>
                    <a:off x="3468027" y="1529557"/>
                    <a:ext cx="657225" cy="258376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sz="1200" dirty="0" smtClean="0">
                        <a:solidFill>
                          <a:schemeClr val="tx1"/>
                        </a:solidFill>
                      </a:rPr>
                      <a:t>Logo</a:t>
                    </a:r>
                    <a:endParaRPr lang="zh-TW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2" name="群組 11"/>
                <p:cNvGrpSpPr/>
                <p:nvPr/>
              </p:nvGrpSpPr>
              <p:grpSpPr>
                <a:xfrm>
                  <a:off x="10141501" y="1875236"/>
                  <a:ext cx="1393029" cy="575527"/>
                  <a:chOff x="9925814" y="1889312"/>
                  <a:chExt cx="1393029" cy="575527"/>
                </a:xfrm>
              </p:grpSpPr>
              <p:sp>
                <p:nvSpPr>
                  <p:cNvPr id="75" name="圓角矩形 74"/>
                  <p:cNvSpPr/>
                  <p:nvPr/>
                </p:nvSpPr>
                <p:spPr>
                  <a:xfrm>
                    <a:off x="10449466" y="2206463"/>
                    <a:ext cx="869377" cy="258376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sz="1200" dirty="0" smtClean="0">
                        <a:solidFill>
                          <a:schemeClr val="tx1"/>
                        </a:solidFill>
                      </a:rPr>
                      <a:t>主導覽列</a:t>
                    </a:r>
                    <a:endParaRPr lang="zh-TW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7" name="肘形接點 26"/>
                  <p:cNvCxnSpPr>
                    <a:stCxn id="75" idx="0"/>
                  </p:cNvCxnSpPr>
                  <p:nvPr/>
                </p:nvCxnSpPr>
                <p:spPr>
                  <a:xfrm rot="16200000" flipV="1">
                    <a:off x="10246409" y="1568717"/>
                    <a:ext cx="317151" cy="958342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" name="群組 10"/>
                <p:cNvGrpSpPr/>
                <p:nvPr/>
              </p:nvGrpSpPr>
              <p:grpSpPr>
                <a:xfrm>
                  <a:off x="2678221" y="3285446"/>
                  <a:ext cx="1380612" cy="258376"/>
                  <a:chOff x="3462194" y="2537233"/>
                  <a:chExt cx="1380612" cy="258376"/>
                </a:xfrm>
              </p:grpSpPr>
              <p:sp>
                <p:nvSpPr>
                  <p:cNvPr id="95" name="圓角矩形 94"/>
                  <p:cNvSpPr/>
                  <p:nvPr/>
                </p:nvSpPr>
                <p:spPr>
                  <a:xfrm>
                    <a:off x="3462194" y="2537233"/>
                    <a:ext cx="657225" cy="258376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sz="1200" dirty="0">
                        <a:solidFill>
                          <a:schemeClr val="tx1"/>
                        </a:solidFill>
                      </a:rPr>
                      <a:t>標題</a:t>
                    </a:r>
                    <a:endParaRPr lang="zh-TW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96" name="直線單箭頭接點 95"/>
                  <p:cNvCxnSpPr>
                    <a:endCxn id="97" idx="1"/>
                  </p:cNvCxnSpPr>
                  <p:nvPr/>
                </p:nvCxnSpPr>
                <p:spPr>
                  <a:xfrm>
                    <a:off x="4119419" y="2666421"/>
                    <a:ext cx="723387" cy="296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1" name="群組 20"/>
                <p:cNvGrpSpPr/>
                <p:nvPr/>
              </p:nvGrpSpPr>
              <p:grpSpPr>
                <a:xfrm>
                  <a:off x="6683417" y="5617348"/>
                  <a:ext cx="844322" cy="674235"/>
                  <a:chOff x="6683417" y="5617348"/>
                  <a:chExt cx="844322" cy="674235"/>
                </a:xfrm>
              </p:grpSpPr>
              <p:sp>
                <p:nvSpPr>
                  <p:cNvPr id="98" name="圓角矩形 97"/>
                  <p:cNvSpPr/>
                  <p:nvPr/>
                </p:nvSpPr>
                <p:spPr>
                  <a:xfrm>
                    <a:off x="6683417" y="6033207"/>
                    <a:ext cx="844322" cy="258376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sz="1200" dirty="0" smtClean="0">
                        <a:solidFill>
                          <a:schemeClr val="tx1"/>
                        </a:solidFill>
                      </a:rPr>
                      <a:t>下拉</a:t>
                    </a:r>
                    <a:endParaRPr lang="zh-TW" altLang="en-US" sz="12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99" name="直線單箭頭接點 98"/>
                  <p:cNvCxnSpPr>
                    <a:stCxn id="98" idx="0"/>
                    <a:endCxn id="5" idx="2"/>
                  </p:cNvCxnSpPr>
                  <p:nvPr/>
                </p:nvCxnSpPr>
                <p:spPr>
                  <a:xfrm flipV="1">
                    <a:off x="7105578" y="5617348"/>
                    <a:ext cx="2" cy="415859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97" name="矩形 96"/>
              <p:cNvSpPr/>
              <p:nvPr/>
            </p:nvSpPr>
            <p:spPr>
              <a:xfrm>
                <a:off x="4058833" y="2866646"/>
                <a:ext cx="3023005" cy="11018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6616700" y="5292113"/>
                <a:ext cx="996950" cy="326944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  <a:alpha val="50000"/>
                </a:schemeClr>
              </a:solidFill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87" name="矩形 86"/>
            <p:cNvSpPr/>
            <p:nvPr/>
          </p:nvSpPr>
          <p:spPr>
            <a:xfrm>
              <a:off x="4058833" y="1555022"/>
              <a:ext cx="6093491" cy="659930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5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8" name="群組 37"/>
          <p:cNvGrpSpPr/>
          <p:nvPr/>
        </p:nvGrpSpPr>
        <p:grpSpPr>
          <a:xfrm>
            <a:off x="10149726" y="1873650"/>
            <a:ext cx="1393029" cy="575527"/>
            <a:chOff x="10130676" y="1873650"/>
            <a:chExt cx="1393029" cy="575527"/>
          </a:xfrm>
        </p:grpSpPr>
        <p:sp>
          <p:nvSpPr>
            <p:cNvPr id="105" name="圓角矩形 104"/>
            <p:cNvSpPr/>
            <p:nvPr/>
          </p:nvSpPr>
          <p:spPr>
            <a:xfrm>
              <a:off x="10654328" y="2190801"/>
              <a:ext cx="869377" cy="25837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chemeClr val="tx1"/>
                  </a:solidFill>
                </a:rPr>
                <a:t>主導覽列</a:t>
              </a:r>
              <a:endParaRPr lang="zh-TW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9" name="肘形接點 108"/>
            <p:cNvCxnSpPr>
              <a:stCxn id="105" idx="0"/>
            </p:cNvCxnSpPr>
            <p:nvPr/>
          </p:nvCxnSpPr>
          <p:spPr>
            <a:xfrm rot="16200000" flipV="1">
              <a:off x="10451271" y="1553055"/>
              <a:ext cx="317151" cy="95834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2" name="群組 31"/>
          <p:cNvGrpSpPr/>
          <p:nvPr/>
        </p:nvGrpSpPr>
        <p:grpSpPr>
          <a:xfrm>
            <a:off x="2227262" y="3285445"/>
            <a:ext cx="1824476" cy="258376"/>
            <a:chOff x="2227262" y="3285445"/>
            <a:chExt cx="1824476" cy="258376"/>
          </a:xfrm>
        </p:grpSpPr>
        <p:sp>
          <p:nvSpPr>
            <p:cNvPr id="112" name="圓角矩形 111"/>
            <p:cNvSpPr/>
            <p:nvPr/>
          </p:nvSpPr>
          <p:spPr>
            <a:xfrm>
              <a:off x="2227262" y="3285445"/>
              <a:ext cx="1309687" cy="25837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chemeClr val="tx1"/>
                  </a:solidFill>
                </a:rPr>
                <a:t>主導覽列的選項</a:t>
              </a:r>
              <a:endParaRPr lang="zh-TW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3" name="直線單箭頭接點 112"/>
            <p:cNvCxnSpPr>
              <a:stCxn id="112" idx="3"/>
            </p:cNvCxnSpPr>
            <p:nvPr/>
          </p:nvCxnSpPr>
          <p:spPr>
            <a:xfrm>
              <a:off x="3536949" y="3414633"/>
              <a:ext cx="514789" cy="2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群組 41"/>
          <p:cNvGrpSpPr/>
          <p:nvPr/>
        </p:nvGrpSpPr>
        <p:grpSpPr>
          <a:xfrm>
            <a:off x="4060564" y="1592756"/>
            <a:ext cx="6082666" cy="4064036"/>
            <a:chOff x="4054144" y="1560386"/>
            <a:chExt cx="6082666" cy="4064036"/>
          </a:xfrm>
        </p:grpSpPr>
        <p:pic>
          <p:nvPicPr>
            <p:cNvPr id="41" name="圖片 4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3058" y="1581514"/>
              <a:ext cx="6053752" cy="4035835"/>
            </a:xfrm>
            <a:prstGeom prst="rect">
              <a:avLst/>
            </a:prstGeom>
          </p:spPr>
        </p:pic>
        <p:grpSp>
          <p:nvGrpSpPr>
            <p:cNvPr id="35" name="群組 34"/>
            <p:cNvGrpSpPr/>
            <p:nvPr/>
          </p:nvGrpSpPr>
          <p:grpSpPr>
            <a:xfrm>
              <a:off x="4054144" y="1560386"/>
              <a:ext cx="6082666" cy="4064036"/>
              <a:chOff x="4058832" y="1553311"/>
              <a:chExt cx="6082666" cy="4064036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4058832" y="1553311"/>
                <a:ext cx="6082665" cy="6134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50000"/>
                </a:schemeClr>
              </a:solidFill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1" name="矩形 110"/>
              <p:cNvSpPr/>
              <p:nvPr/>
            </p:nvSpPr>
            <p:spPr>
              <a:xfrm>
                <a:off x="4059209" y="2175926"/>
                <a:ext cx="6082289" cy="3092891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  <a:alpha val="50000"/>
                </a:schemeClr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4067928" y="5277950"/>
                <a:ext cx="6073569" cy="33939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  <a:alpha val="50000"/>
                </a:schemeClr>
              </a:solidFill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33" name="群組 32"/>
          <p:cNvGrpSpPr/>
          <p:nvPr/>
        </p:nvGrpSpPr>
        <p:grpSpPr>
          <a:xfrm>
            <a:off x="8757123" y="5419899"/>
            <a:ext cx="943829" cy="792943"/>
            <a:chOff x="8757123" y="5419899"/>
            <a:chExt cx="943829" cy="792943"/>
          </a:xfrm>
        </p:grpSpPr>
        <p:sp>
          <p:nvSpPr>
            <p:cNvPr id="114" name="圓角矩形 113"/>
            <p:cNvSpPr/>
            <p:nvPr/>
          </p:nvSpPr>
          <p:spPr>
            <a:xfrm>
              <a:off x="8757123" y="5954466"/>
              <a:ext cx="844322" cy="25837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solidFill>
                    <a:schemeClr val="tx1"/>
                  </a:solidFill>
                </a:rPr>
                <a:t>上</a:t>
              </a:r>
              <a:r>
                <a:rPr lang="zh-CN" altLang="en-US" sz="1200" dirty="0" smtClean="0">
                  <a:solidFill>
                    <a:schemeClr val="tx1"/>
                  </a:solidFill>
                </a:rPr>
                <a:t>拉</a:t>
              </a:r>
              <a:endParaRPr lang="zh-TW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肘形接點 29"/>
            <p:cNvCxnSpPr>
              <a:stCxn id="114" idx="0"/>
            </p:cNvCxnSpPr>
            <p:nvPr/>
          </p:nvCxnSpPr>
          <p:spPr>
            <a:xfrm rot="5400000" flipH="1" flipV="1">
              <a:off x="9172834" y="5426348"/>
              <a:ext cx="534568" cy="521669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群組 24"/>
          <p:cNvGrpSpPr/>
          <p:nvPr/>
        </p:nvGrpSpPr>
        <p:grpSpPr>
          <a:xfrm>
            <a:off x="3039961" y="1816768"/>
            <a:ext cx="1363277" cy="258376"/>
            <a:chOff x="3181810" y="1924508"/>
            <a:chExt cx="1363277" cy="258376"/>
          </a:xfrm>
        </p:grpSpPr>
        <p:cxnSp>
          <p:nvCxnSpPr>
            <p:cNvPr id="102" name="直線單箭頭接點 101"/>
            <p:cNvCxnSpPr/>
            <p:nvPr/>
          </p:nvCxnSpPr>
          <p:spPr>
            <a:xfrm>
              <a:off x="3839035" y="2056657"/>
              <a:ext cx="7060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3" name="圓角矩形 102"/>
            <p:cNvSpPr/>
            <p:nvPr/>
          </p:nvSpPr>
          <p:spPr>
            <a:xfrm>
              <a:off x="3181810" y="1924508"/>
              <a:ext cx="657225" cy="25837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Logo</a:t>
              </a:r>
              <a:endParaRPr lang="zh-TW" alt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群組 33"/>
          <p:cNvGrpSpPr/>
          <p:nvPr/>
        </p:nvGrpSpPr>
        <p:grpSpPr>
          <a:xfrm>
            <a:off x="10143229" y="3792162"/>
            <a:ext cx="1380476" cy="1694932"/>
            <a:chOff x="10143229" y="3792162"/>
            <a:chExt cx="1380476" cy="1694932"/>
          </a:xfrm>
        </p:grpSpPr>
        <p:sp>
          <p:nvSpPr>
            <p:cNvPr id="118" name="圓角矩形 117"/>
            <p:cNvSpPr/>
            <p:nvPr/>
          </p:nvSpPr>
          <p:spPr>
            <a:xfrm>
              <a:off x="10654328" y="3792162"/>
              <a:ext cx="869377" cy="25837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>
                  <a:solidFill>
                    <a:schemeClr val="tx1"/>
                  </a:solidFill>
                </a:rPr>
                <a:t>footer</a:t>
              </a:r>
              <a:endParaRPr lang="zh-TW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19" name="肘形接點 118"/>
            <p:cNvCxnSpPr>
              <a:stCxn id="118" idx="0"/>
              <a:endCxn id="117" idx="3"/>
            </p:cNvCxnSpPr>
            <p:nvPr/>
          </p:nvCxnSpPr>
          <p:spPr>
            <a:xfrm rot="16200000" flipH="1" flipV="1">
              <a:off x="9768657" y="4166734"/>
              <a:ext cx="1694932" cy="945788"/>
            </a:xfrm>
            <a:prstGeom prst="bentConnector4">
              <a:avLst>
                <a:gd name="adj1" fmla="val -13487"/>
                <a:gd name="adj2" fmla="val 7298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063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4" name="组合 2123"/>
          <p:cNvGrpSpPr/>
          <p:nvPr/>
        </p:nvGrpSpPr>
        <p:grpSpPr>
          <a:xfrm>
            <a:off x="-7938" y="-109538"/>
            <a:ext cx="11837195" cy="6403229"/>
            <a:chOff x="-7938" y="-109538"/>
            <a:chExt cx="11837195" cy="6403229"/>
          </a:xfrm>
        </p:grpSpPr>
        <p:pic>
          <p:nvPicPr>
            <p:cNvPr id="2123" name="图片 2122"/>
            <p:cNvPicPr>
              <a:picLocks noChangeAspect="1"/>
            </p:cNvPicPr>
            <p:nvPr/>
          </p:nvPicPr>
          <p:blipFill rotWithShape="1">
            <a:blip r:embed="rId3"/>
            <a:srcRect b="68945"/>
            <a:stretch/>
          </p:blipFill>
          <p:spPr>
            <a:xfrm>
              <a:off x="1705769" y="864432"/>
              <a:ext cx="10101948" cy="952336"/>
            </a:xfrm>
            <a:prstGeom prst="rect">
              <a:avLst/>
            </a:prstGeom>
          </p:spPr>
        </p:pic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3"/>
            <a:srcRect b="64968"/>
            <a:stretch/>
          </p:blipFill>
          <p:spPr>
            <a:xfrm>
              <a:off x="1727309" y="838200"/>
              <a:ext cx="10101948" cy="2867526"/>
            </a:xfrm>
            <a:prstGeom prst="rect">
              <a:avLst/>
            </a:prstGeom>
          </p:spPr>
        </p:pic>
        <p:sp>
          <p:nvSpPr>
            <p:cNvPr id="2066" name="Oval 103"/>
            <p:cNvSpPr>
              <a:spLocks noChangeArrowheads="1"/>
            </p:cNvSpPr>
            <p:nvPr/>
          </p:nvSpPr>
          <p:spPr bwMode="auto">
            <a:xfrm>
              <a:off x="7938" y="796925"/>
              <a:ext cx="1317625" cy="132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Oval 104"/>
            <p:cNvSpPr>
              <a:spLocks noChangeArrowheads="1"/>
            </p:cNvSpPr>
            <p:nvPr/>
          </p:nvSpPr>
          <p:spPr bwMode="auto">
            <a:xfrm>
              <a:off x="82550" y="871538"/>
              <a:ext cx="1319213" cy="1316038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Freeform 105"/>
            <p:cNvSpPr>
              <a:spLocks/>
            </p:cNvSpPr>
            <p:nvPr/>
          </p:nvSpPr>
          <p:spPr bwMode="auto">
            <a:xfrm>
              <a:off x="-7938" y="738188"/>
              <a:ext cx="1343025" cy="1441450"/>
            </a:xfrm>
            <a:custGeom>
              <a:avLst/>
              <a:gdLst>
                <a:gd name="T0" fmla="*/ 159 w 161"/>
                <a:gd name="T1" fmla="*/ 86 h 172"/>
                <a:gd name="T2" fmla="*/ 66 w 161"/>
                <a:gd name="T3" fmla="*/ 163 h 172"/>
                <a:gd name="T4" fmla="*/ 3 w 161"/>
                <a:gd name="T5" fmla="*/ 86 h 172"/>
                <a:gd name="T6" fmla="*/ 96 w 161"/>
                <a:gd name="T7" fmla="*/ 9 h 172"/>
                <a:gd name="T8" fmla="*/ 159 w 161"/>
                <a:gd name="T9" fmla="*/ 86 h 172"/>
                <a:gd name="T10" fmla="*/ 160 w 161"/>
                <a:gd name="T11" fmla="*/ 86 h 172"/>
                <a:gd name="T12" fmla="*/ 66 w 161"/>
                <a:gd name="T13" fmla="*/ 8 h 172"/>
                <a:gd name="T14" fmla="*/ 2 w 161"/>
                <a:gd name="T15" fmla="*/ 86 h 172"/>
                <a:gd name="T16" fmla="*/ 97 w 161"/>
                <a:gd name="T17" fmla="*/ 163 h 172"/>
                <a:gd name="T18" fmla="*/ 160 w 161"/>
                <a:gd name="T19" fmla="*/ 86 h 172"/>
                <a:gd name="T20" fmla="*/ 159 w 161"/>
                <a:gd name="T21" fmla="*/ 8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6"/>
            <p:cNvSpPr>
              <a:spLocks/>
            </p:cNvSpPr>
            <p:nvPr/>
          </p:nvSpPr>
          <p:spPr bwMode="auto">
            <a:xfrm>
              <a:off x="125413" y="981075"/>
              <a:ext cx="441325" cy="787400"/>
            </a:xfrm>
            <a:custGeom>
              <a:avLst/>
              <a:gdLst>
                <a:gd name="T0" fmla="*/ 2 w 53"/>
                <a:gd name="T1" fmla="*/ 74 h 94"/>
                <a:gd name="T2" fmla="*/ 1 w 53"/>
                <a:gd name="T3" fmla="*/ 55 h 94"/>
                <a:gd name="T4" fmla="*/ 14 w 53"/>
                <a:gd name="T5" fmla="*/ 20 h 94"/>
                <a:gd name="T6" fmla="*/ 33 w 53"/>
                <a:gd name="T7" fmla="*/ 5 h 94"/>
                <a:gd name="T8" fmla="*/ 51 w 53"/>
                <a:gd name="T9" fmla="*/ 5 h 94"/>
                <a:gd name="T10" fmla="*/ 44 w 53"/>
                <a:gd name="T11" fmla="*/ 18 h 94"/>
                <a:gd name="T12" fmla="*/ 34 w 53"/>
                <a:gd name="T13" fmla="*/ 25 h 94"/>
                <a:gd name="T14" fmla="*/ 19 w 53"/>
                <a:gd name="T15" fmla="*/ 49 h 94"/>
                <a:gd name="T16" fmla="*/ 20 w 53"/>
                <a:gd name="T17" fmla="*/ 74 h 94"/>
                <a:gd name="T18" fmla="*/ 20 w 53"/>
                <a:gd name="T19" fmla="*/ 92 h 94"/>
                <a:gd name="T20" fmla="*/ 6 w 53"/>
                <a:gd name="T21" fmla="*/ 84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7"/>
            <p:cNvSpPr>
              <a:spLocks/>
            </p:cNvSpPr>
            <p:nvPr/>
          </p:nvSpPr>
          <p:spPr bwMode="auto">
            <a:xfrm>
              <a:off x="166688" y="1022350"/>
              <a:ext cx="441325" cy="788988"/>
            </a:xfrm>
            <a:custGeom>
              <a:avLst/>
              <a:gdLst>
                <a:gd name="T0" fmla="*/ 2 w 53"/>
                <a:gd name="T1" fmla="*/ 74 h 94"/>
                <a:gd name="T2" fmla="*/ 0 w 53"/>
                <a:gd name="T3" fmla="*/ 55 h 94"/>
                <a:gd name="T4" fmla="*/ 14 w 53"/>
                <a:gd name="T5" fmla="*/ 20 h 94"/>
                <a:gd name="T6" fmla="*/ 32 w 53"/>
                <a:gd name="T7" fmla="*/ 6 h 94"/>
                <a:gd name="T8" fmla="*/ 50 w 53"/>
                <a:gd name="T9" fmla="*/ 6 h 94"/>
                <a:gd name="T10" fmla="*/ 43 w 53"/>
                <a:gd name="T11" fmla="*/ 18 h 94"/>
                <a:gd name="T12" fmla="*/ 34 w 53"/>
                <a:gd name="T13" fmla="*/ 26 h 94"/>
                <a:gd name="T14" fmla="*/ 18 w 53"/>
                <a:gd name="T15" fmla="*/ 49 h 94"/>
                <a:gd name="T16" fmla="*/ 19 w 53"/>
                <a:gd name="T17" fmla="*/ 74 h 94"/>
                <a:gd name="T18" fmla="*/ 19 w 53"/>
                <a:gd name="T19" fmla="*/ 93 h 94"/>
                <a:gd name="T20" fmla="*/ 6 w 53"/>
                <a:gd name="T21" fmla="*/ 85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8"/>
            <p:cNvSpPr>
              <a:spLocks/>
            </p:cNvSpPr>
            <p:nvPr/>
          </p:nvSpPr>
          <p:spPr bwMode="auto">
            <a:xfrm>
              <a:off x="92075" y="938213"/>
              <a:ext cx="508000" cy="863600"/>
            </a:xfrm>
            <a:custGeom>
              <a:avLst/>
              <a:gdLst>
                <a:gd name="T0" fmla="*/ 7 w 61"/>
                <a:gd name="T1" fmla="*/ 79 h 103"/>
                <a:gd name="T2" fmla="*/ 13 w 61"/>
                <a:gd name="T3" fmla="*/ 32 h 103"/>
                <a:gd name="T4" fmla="*/ 54 w 61"/>
                <a:gd name="T5" fmla="*/ 11 h 103"/>
                <a:gd name="T6" fmla="*/ 37 w 61"/>
                <a:gd name="T7" fmla="*/ 30 h 103"/>
                <a:gd name="T8" fmla="*/ 22 w 61"/>
                <a:gd name="T9" fmla="*/ 73 h 103"/>
                <a:gd name="T10" fmla="*/ 26 w 61"/>
                <a:gd name="T11" fmla="*/ 90 h 103"/>
                <a:gd name="T12" fmla="*/ 13 w 61"/>
                <a:gd name="T13" fmla="*/ 92 h 103"/>
                <a:gd name="T14" fmla="*/ 7 w 61"/>
                <a:gd name="T15" fmla="*/ 79 h 103"/>
                <a:gd name="T16" fmla="*/ 6 w 61"/>
                <a:gd name="T17" fmla="*/ 79 h 103"/>
                <a:gd name="T18" fmla="*/ 26 w 61"/>
                <a:gd name="T19" fmla="*/ 96 h 103"/>
                <a:gd name="T20" fmla="*/ 22 w 61"/>
                <a:gd name="T21" fmla="*/ 66 h 103"/>
                <a:gd name="T22" fmla="*/ 50 w 61"/>
                <a:gd name="T23" fmla="*/ 21 h 103"/>
                <a:gd name="T24" fmla="*/ 40 w 61"/>
                <a:gd name="T25" fmla="*/ 9 h 103"/>
                <a:gd name="T26" fmla="*/ 6 w 61"/>
                <a:gd name="T27" fmla="*/ 79 h 103"/>
                <a:gd name="T28" fmla="*/ 7 w 61"/>
                <a:gd name="T2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Oval 109"/>
            <p:cNvSpPr>
              <a:spLocks noChangeArrowheads="1"/>
            </p:cNvSpPr>
            <p:nvPr/>
          </p:nvSpPr>
          <p:spPr bwMode="auto">
            <a:xfrm>
              <a:off x="684213" y="922338"/>
              <a:ext cx="149225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Oval 110"/>
            <p:cNvSpPr>
              <a:spLocks noChangeArrowheads="1"/>
            </p:cNvSpPr>
            <p:nvPr/>
          </p:nvSpPr>
          <p:spPr bwMode="auto">
            <a:xfrm>
              <a:off x="708025" y="963613"/>
              <a:ext cx="142875" cy="142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11"/>
            <p:cNvSpPr>
              <a:spLocks/>
            </p:cNvSpPr>
            <p:nvPr/>
          </p:nvSpPr>
          <p:spPr bwMode="auto">
            <a:xfrm>
              <a:off x="674688" y="896938"/>
              <a:ext cx="168275" cy="201613"/>
            </a:xfrm>
            <a:custGeom>
              <a:avLst/>
              <a:gdLst>
                <a:gd name="T0" fmla="*/ 18 w 20"/>
                <a:gd name="T1" fmla="*/ 12 h 24"/>
                <a:gd name="T2" fmla="*/ 9 w 20"/>
                <a:gd name="T3" fmla="*/ 21 h 24"/>
                <a:gd name="T4" fmla="*/ 2 w 20"/>
                <a:gd name="T5" fmla="*/ 12 h 24"/>
                <a:gd name="T6" fmla="*/ 12 w 20"/>
                <a:gd name="T7" fmla="*/ 4 h 24"/>
                <a:gd name="T8" fmla="*/ 18 w 20"/>
                <a:gd name="T9" fmla="*/ 12 h 24"/>
                <a:gd name="T10" fmla="*/ 20 w 20"/>
                <a:gd name="T11" fmla="*/ 12 h 24"/>
                <a:gd name="T12" fmla="*/ 1 w 20"/>
                <a:gd name="T13" fmla="*/ 12 h 24"/>
                <a:gd name="T14" fmla="*/ 20 w 20"/>
                <a:gd name="T15" fmla="*/ 12 h 24"/>
                <a:gd name="T16" fmla="*/ 18 w 20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Oval 112"/>
            <p:cNvSpPr>
              <a:spLocks noChangeArrowheads="1"/>
            </p:cNvSpPr>
            <p:nvPr/>
          </p:nvSpPr>
          <p:spPr bwMode="auto">
            <a:xfrm>
              <a:off x="1201738" y="2430463"/>
              <a:ext cx="1008063" cy="1014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Oval 113"/>
            <p:cNvSpPr>
              <a:spLocks noChangeArrowheads="1"/>
            </p:cNvSpPr>
            <p:nvPr/>
          </p:nvSpPr>
          <p:spPr bwMode="auto">
            <a:xfrm>
              <a:off x="1258888" y="2489200"/>
              <a:ext cx="1001713" cy="1006475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4"/>
            <p:cNvSpPr>
              <a:spLocks/>
            </p:cNvSpPr>
            <p:nvPr/>
          </p:nvSpPr>
          <p:spPr bwMode="auto">
            <a:xfrm>
              <a:off x="1184275" y="2271713"/>
              <a:ext cx="1025525" cy="1223963"/>
            </a:xfrm>
            <a:custGeom>
              <a:avLst/>
              <a:gdLst>
                <a:gd name="T0" fmla="*/ 122 w 123"/>
                <a:gd name="T1" fmla="*/ 79 h 146"/>
                <a:gd name="T2" fmla="*/ 52 w 123"/>
                <a:gd name="T3" fmla="*/ 138 h 146"/>
                <a:gd name="T4" fmla="*/ 3 w 123"/>
                <a:gd name="T5" fmla="*/ 79 h 146"/>
                <a:gd name="T6" fmla="*/ 73 w 123"/>
                <a:gd name="T7" fmla="*/ 20 h 146"/>
                <a:gd name="T8" fmla="*/ 122 w 123"/>
                <a:gd name="T9" fmla="*/ 79 h 146"/>
                <a:gd name="T10" fmla="*/ 123 w 123"/>
                <a:gd name="T11" fmla="*/ 79 h 146"/>
                <a:gd name="T12" fmla="*/ 2 w 123"/>
                <a:gd name="T13" fmla="*/ 79 h 146"/>
                <a:gd name="T14" fmla="*/ 73 w 123"/>
                <a:gd name="T15" fmla="*/ 139 h 146"/>
                <a:gd name="T16" fmla="*/ 123 w 123"/>
                <a:gd name="T17" fmla="*/ 79 h 146"/>
                <a:gd name="T18" fmla="*/ 122 w 123"/>
                <a:gd name="T1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5"/>
            <p:cNvSpPr>
              <a:spLocks/>
            </p:cNvSpPr>
            <p:nvPr/>
          </p:nvSpPr>
          <p:spPr bwMode="auto">
            <a:xfrm>
              <a:off x="1292225" y="2565400"/>
              <a:ext cx="334963" cy="603250"/>
            </a:xfrm>
            <a:custGeom>
              <a:avLst/>
              <a:gdLst>
                <a:gd name="T0" fmla="*/ 1 w 40"/>
                <a:gd name="T1" fmla="*/ 57 h 72"/>
                <a:gd name="T2" fmla="*/ 0 w 40"/>
                <a:gd name="T3" fmla="*/ 42 h 72"/>
                <a:gd name="T4" fmla="*/ 11 w 40"/>
                <a:gd name="T5" fmla="*/ 16 h 72"/>
                <a:gd name="T6" fmla="*/ 25 w 40"/>
                <a:gd name="T7" fmla="*/ 5 h 72"/>
                <a:gd name="T8" fmla="*/ 38 w 40"/>
                <a:gd name="T9" fmla="*/ 5 h 72"/>
                <a:gd name="T10" fmla="*/ 33 w 40"/>
                <a:gd name="T11" fmla="*/ 14 h 72"/>
                <a:gd name="T12" fmla="*/ 26 w 40"/>
                <a:gd name="T13" fmla="*/ 20 h 72"/>
                <a:gd name="T14" fmla="*/ 14 w 40"/>
                <a:gd name="T15" fmla="*/ 38 h 72"/>
                <a:gd name="T16" fmla="*/ 15 w 40"/>
                <a:gd name="T17" fmla="*/ 57 h 72"/>
                <a:gd name="T18" fmla="*/ 15 w 40"/>
                <a:gd name="T19" fmla="*/ 71 h 72"/>
                <a:gd name="T20" fmla="*/ 5 w 40"/>
                <a:gd name="T21" fmla="*/ 65 h 72"/>
                <a:gd name="T22" fmla="*/ 1 w 40"/>
                <a:gd name="T23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6"/>
            <p:cNvSpPr>
              <a:spLocks/>
            </p:cNvSpPr>
            <p:nvPr/>
          </p:nvSpPr>
          <p:spPr bwMode="auto">
            <a:xfrm>
              <a:off x="1317625" y="2606675"/>
              <a:ext cx="342900" cy="603250"/>
            </a:xfrm>
            <a:custGeom>
              <a:avLst/>
              <a:gdLst>
                <a:gd name="T0" fmla="*/ 2 w 41"/>
                <a:gd name="T1" fmla="*/ 56 h 72"/>
                <a:gd name="T2" fmla="*/ 1 w 41"/>
                <a:gd name="T3" fmla="*/ 42 h 72"/>
                <a:gd name="T4" fmla="*/ 11 w 41"/>
                <a:gd name="T5" fmla="*/ 15 h 72"/>
                <a:gd name="T6" fmla="*/ 25 w 41"/>
                <a:gd name="T7" fmla="*/ 4 h 72"/>
                <a:gd name="T8" fmla="*/ 39 w 41"/>
                <a:gd name="T9" fmla="*/ 4 h 72"/>
                <a:gd name="T10" fmla="*/ 34 w 41"/>
                <a:gd name="T11" fmla="*/ 14 h 72"/>
                <a:gd name="T12" fmla="*/ 26 w 41"/>
                <a:gd name="T13" fmla="*/ 19 h 72"/>
                <a:gd name="T14" fmla="*/ 14 w 41"/>
                <a:gd name="T15" fmla="*/ 37 h 72"/>
                <a:gd name="T16" fmla="*/ 15 w 41"/>
                <a:gd name="T17" fmla="*/ 57 h 72"/>
                <a:gd name="T18" fmla="*/ 15 w 41"/>
                <a:gd name="T19" fmla="*/ 70 h 72"/>
                <a:gd name="T20" fmla="*/ 5 w 41"/>
                <a:gd name="T21" fmla="*/ 64 h 72"/>
                <a:gd name="T22" fmla="*/ 2 w 41"/>
                <a:gd name="T23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7"/>
            <p:cNvSpPr>
              <a:spLocks/>
            </p:cNvSpPr>
            <p:nvPr/>
          </p:nvSpPr>
          <p:spPr bwMode="auto">
            <a:xfrm>
              <a:off x="1258888" y="2540000"/>
              <a:ext cx="401638" cy="661988"/>
            </a:xfrm>
            <a:custGeom>
              <a:avLst/>
              <a:gdLst>
                <a:gd name="T0" fmla="*/ 6 w 48"/>
                <a:gd name="T1" fmla="*/ 60 h 79"/>
                <a:gd name="T2" fmla="*/ 11 w 48"/>
                <a:gd name="T3" fmla="*/ 25 h 79"/>
                <a:gd name="T4" fmla="*/ 42 w 48"/>
                <a:gd name="T5" fmla="*/ 8 h 79"/>
                <a:gd name="T6" fmla="*/ 29 w 48"/>
                <a:gd name="T7" fmla="*/ 23 h 79"/>
                <a:gd name="T8" fmla="*/ 17 w 48"/>
                <a:gd name="T9" fmla="*/ 56 h 79"/>
                <a:gd name="T10" fmla="*/ 20 w 48"/>
                <a:gd name="T11" fmla="*/ 69 h 79"/>
                <a:gd name="T12" fmla="*/ 11 w 48"/>
                <a:gd name="T13" fmla="*/ 70 h 79"/>
                <a:gd name="T14" fmla="*/ 6 w 48"/>
                <a:gd name="T15" fmla="*/ 60 h 79"/>
                <a:gd name="T16" fmla="*/ 5 w 48"/>
                <a:gd name="T17" fmla="*/ 60 h 79"/>
                <a:gd name="T18" fmla="*/ 20 w 48"/>
                <a:gd name="T19" fmla="*/ 73 h 79"/>
                <a:gd name="T20" fmla="*/ 18 w 48"/>
                <a:gd name="T21" fmla="*/ 51 h 79"/>
                <a:gd name="T22" fmla="*/ 39 w 48"/>
                <a:gd name="T23" fmla="*/ 16 h 79"/>
                <a:gd name="T24" fmla="*/ 31 w 48"/>
                <a:gd name="T25" fmla="*/ 7 h 79"/>
                <a:gd name="T26" fmla="*/ 5 w 48"/>
                <a:gd name="T27" fmla="*/ 60 h 79"/>
                <a:gd name="T28" fmla="*/ 6 w 48"/>
                <a:gd name="T29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Oval 121"/>
            <p:cNvSpPr>
              <a:spLocks noChangeArrowheads="1"/>
            </p:cNvSpPr>
            <p:nvPr/>
          </p:nvSpPr>
          <p:spPr bwMode="auto">
            <a:xfrm>
              <a:off x="1535113" y="0"/>
              <a:ext cx="700088" cy="703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Oval 122"/>
            <p:cNvSpPr>
              <a:spLocks noChangeArrowheads="1"/>
            </p:cNvSpPr>
            <p:nvPr/>
          </p:nvSpPr>
          <p:spPr bwMode="auto">
            <a:xfrm>
              <a:off x="1576388" y="41275"/>
              <a:ext cx="700088" cy="704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23"/>
            <p:cNvSpPr>
              <a:spLocks/>
            </p:cNvSpPr>
            <p:nvPr/>
          </p:nvSpPr>
          <p:spPr bwMode="auto">
            <a:xfrm>
              <a:off x="1509713" y="-109538"/>
              <a:ext cx="733425" cy="922338"/>
            </a:xfrm>
            <a:custGeom>
              <a:avLst/>
              <a:gdLst>
                <a:gd name="T0" fmla="*/ 86 w 88"/>
                <a:gd name="T1" fmla="*/ 55 h 110"/>
                <a:gd name="T2" fmla="*/ 37 w 88"/>
                <a:gd name="T3" fmla="*/ 96 h 110"/>
                <a:gd name="T4" fmla="*/ 4 w 88"/>
                <a:gd name="T5" fmla="*/ 55 h 110"/>
                <a:gd name="T6" fmla="*/ 54 w 88"/>
                <a:gd name="T7" fmla="*/ 14 h 110"/>
                <a:gd name="T8" fmla="*/ 86 w 88"/>
                <a:gd name="T9" fmla="*/ 55 h 110"/>
                <a:gd name="T10" fmla="*/ 88 w 88"/>
                <a:gd name="T11" fmla="*/ 55 h 110"/>
                <a:gd name="T12" fmla="*/ 3 w 88"/>
                <a:gd name="T13" fmla="*/ 55 h 110"/>
                <a:gd name="T14" fmla="*/ 88 w 88"/>
                <a:gd name="T15" fmla="*/ 55 h 110"/>
                <a:gd name="T16" fmla="*/ 86 w 88"/>
                <a:gd name="T17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24"/>
            <p:cNvSpPr>
              <a:spLocks/>
            </p:cNvSpPr>
            <p:nvPr/>
          </p:nvSpPr>
          <p:spPr bwMode="auto">
            <a:xfrm>
              <a:off x="1601788" y="920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6 w 28"/>
                <a:gd name="T9" fmla="*/ 4 h 51"/>
                <a:gd name="T10" fmla="*/ 23 w 28"/>
                <a:gd name="T11" fmla="*/ 10 h 51"/>
                <a:gd name="T12" fmla="*/ 17 w 28"/>
                <a:gd name="T13" fmla="*/ 14 h 51"/>
                <a:gd name="T14" fmla="*/ 9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25"/>
            <p:cNvSpPr>
              <a:spLocks/>
            </p:cNvSpPr>
            <p:nvPr/>
          </p:nvSpPr>
          <p:spPr bwMode="auto">
            <a:xfrm>
              <a:off x="1617663" y="1174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7 w 28"/>
                <a:gd name="T9" fmla="*/ 3 h 51"/>
                <a:gd name="T10" fmla="*/ 23 w 28"/>
                <a:gd name="T11" fmla="*/ 10 h 51"/>
                <a:gd name="T12" fmla="*/ 18 w 28"/>
                <a:gd name="T13" fmla="*/ 14 h 51"/>
                <a:gd name="T14" fmla="*/ 10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26"/>
            <p:cNvSpPr>
              <a:spLocks/>
            </p:cNvSpPr>
            <p:nvPr/>
          </p:nvSpPr>
          <p:spPr bwMode="auto">
            <a:xfrm>
              <a:off x="1576388" y="74613"/>
              <a:ext cx="284163" cy="461963"/>
            </a:xfrm>
            <a:custGeom>
              <a:avLst/>
              <a:gdLst>
                <a:gd name="T0" fmla="*/ 4 w 34"/>
                <a:gd name="T1" fmla="*/ 42 h 55"/>
                <a:gd name="T2" fmla="*/ 8 w 34"/>
                <a:gd name="T3" fmla="*/ 17 h 55"/>
                <a:gd name="T4" fmla="*/ 29 w 34"/>
                <a:gd name="T5" fmla="*/ 6 h 55"/>
                <a:gd name="T6" fmla="*/ 20 w 34"/>
                <a:gd name="T7" fmla="*/ 16 h 55"/>
                <a:gd name="T8" fmla="*/ 12 w 34"/>
                <a:gd name="T9" fmla="*/ 39 h 55"/>
                <a:gd name="T10" fmla="*/ 14 w 34"/>
                <a:gd name="T11" fmla="*/ 48 h 55"/>
                <a:gd name="T12" fmla="*/ 8 w 34"/>
                <a:gd name="T13" fmla="*/ 49 h 55"/>
                <a:gd name="T14" fmla="*/ 4 w 34"/>
                <a:gd name="T15" fmla="*/ 42 h 55"/>
                <a:gd name="T16" fmla="*/ 3 w 34"/>
                <a:gd name="T17" fmla="*/ 42 h 55"/>
                <a:gd name="T18" fmla="*/ 14 w 34"/>
                <a:gd name="T19" fmla="*/ 51 h 55"/>
                <a:gd name="T20" fmla="*/ 12 w 34"/>
                <a:gd name="T21" fmla="*/ 35 h 55"/>
                <a:gd name="T22" fmla="*/ 27 w 34"/>
                <a:gd name="T23" fmla="*/ 11 h 55"/>
                <a:gd name="T24" fmla="*/ 21 w 34"/>
                <a:gd name="T25" fmla="*/ 5 h 55"/>
                <a:gd name="T26" fmla="*/ 3 w 34"/>
                <a:gd name="T27" fmla="*/ 42 h 55"/>
                <a:gd name="T28" fmla="*/ 4 w 34"/>
                <a:gd name="T2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18" name="组合 2117"/>
            <p:cNvGrpSpPr/>
            <p:nvPr/>
          </p:nvGrpSpPr>
          <p:grpSpPr>
            <a:xfrm>
              <a:off x="1884363" y="50800"/>
              <a:ext cx="9677400" cy="1189038"/>
              <a:chOff x="1884363" y="50800"/>
              <a:chExt cx="9677400" cy="1189038"/>
            </a:xfrm>
          </p:grpSpPr>
          <p:sp>
            <p:nvSpPr>
              <p:cNvPr id="54" name="Freeform 75"/>
              <p:cNvSpPr>
                <a:spLocks/>
              </p:cNvSpPr>
              <p:nvPr/>
            </p:nvSpPr>
            <p:spPr bwMode="auto">
              <a:xfrm>
                <a:off x="22018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76"/>
              <p:cNvSpPr>
                <a:spLocks/>
              </p:cNvSpPr>
              <p:nvPr/>
            </p:nvSpPr>
            <p:spPr bwMode="auto">
              <a:xfrm>
                <a:off x="254476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1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7"/>
              <p:cNvSpPr>
                <a:spLocks/>
              </p:cNvSpPr>
              <p:nvPr/>
            </p:nvSpPr>
            <p:spPr bwMode="auto">
              <a:xfrm>
                <a:off x="28940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78"/>
              <p:cNvSpPr>
                <a:spLocks/>
              </p:cNvSpPr>
              <p:nvPr/>
            </p:nvSpPr>
            <p:spPr bwMode="auto">
              <a:xfrm>
                <a:off x="3244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79"/>
              <p:cNvSpPr>
                <a:spLocks/>
              </p:cNvSpPr>
              <p:nvPr/>
            </p:nvSpPr>
            <p:spPr bwMode="auto">
              <a:xfrm>
                <a:off x="35956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0"/>
              <p:cNvSpPr>
                <a:spLocks/>
              </p:cNvSpPr>
              <p:nvPr/>
            </p:nvSpPr>
            <p:spPr bwMode="auto">
              <a:xfrm>
                <a:off x="394493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81"/>
              <p:cNvSpPr>
                <a:spLocks/>
              </p:cNvSpPr>
              <p:nvPr/>
            </p:nvSpPr>
            <p:spPr bwMode="auto">
              <a:xfrm>
                <a:off x="42957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82"/>
              <p:cNvSpPr>
                <a:spLocks/>
              </p:cNvSpPr>
              <p:nvPr/>
            </p:nvSpPr>
            <p:spPr bwMode="auto">
              <a:xfrm>
                <a:off x="46386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83"/>
              <p:cNvSpPr>
                <a:spLocks/>
              </p:cNvSpPr>
              <p:nvPr/>
            </p:nvSpPr>
            <p:spPr bwMode="auto">
              <a:xfrm>
                <a:off x="498792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84"/>
              <p:cNvSpPr>
                <a:spLocks/>
              </p:cNvSpPr>
              <p:nvPr/>
            </p:nvSpPr>
            <p:spPr bwMode="auto">
              <a:xfrm>
                <a:off x="5338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85"/>
              <p:cNvSpPr>
                <a:spLocks/>
              </p:cNvSpPr>
              <p:nvPr/>
            </p:nvSpPr>
            <p:spPr bwMode="auto">
              <a:xfrm>
                <a:off x="568960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86"/>
              <p:cNvSpPr>
                <a:spLocks/>
              </p:cNvSpPr>
              <p:nvPr/>
            </p:nvSpPr>
            <p:spPr bwMode="auto">
              <a:xfrm>
                <a:off x="6038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87"/>
              <p:cNvSpPr>
                <a:spLocks/>
              </p:cNvSpPr>
              <p:nvPr/>
            </p:nvSpPr>
            <p:spPr bwMode="auto">
              <a:xfrm>
                <a:off x="6389688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Freeform 88"/>
              <p:cNvSpPr>
                <a:spLocks/>
              </p:cNvSpPr>
              <p:nvPr/>
            </p:nvSpPr>
            <p:spPr bwMode="auto">
              <a:xfrm>
                <a:off x="673258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89"/>
              <p:cNvSpPr>
                <a:spLocks/>
              </p:cNvSpPr>
              <p:nvPr/>
            </p:nvSpPr>
            <p:spPr bwMode="auto">
              <a:xfrm>
                <a:off x="708183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0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Freeform 90"/>
              <p:cNvSpPr>
                <a:spLocks/>
              </p:cNvSpPr>
              <p:nvPr/>
            </p:nvSpPr>
            <p:spPr bwMode="auto">
              <a:xfrm>
                <a:off x="7432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Freeform 91"/>
              <p:cNvSpPr>
                <a:spLocks/>
              </p:cNvSpPr>
              <p:nvPr/>
            </p:nvSpPr>
            <p:spPr bwMode="auto">
              <a:xfrm>
                <a:off x="778351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Freeform 92"/>
              <p:cNvSpPr>
                <a:spLocks/>
              </p:cNvSpPr>
              <p:nvPr/>
            </p:nvSpPr>
            <p:spPr bwMode="auto">
              <a:xfrm>
                <a:off x="8132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Freeform 93"/>
              <p:cNvSpPr>
                <a:spLocks/>
              </p:cNvSpPr>
              <p:nvPr/>
            </p:nvSpPr>
            <p:spPr bwMode="auto">
              <a:xfrm>
                <a:off x="8483600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Freeform 94"/>
              <p:cNvSpPr>
                <a:spLocks/>
              </p:cNvSpPr>
              <p:nvPr/>
            </p:nvSpPr>
            <p:spPr bwMode="auto">
              <a:xfrm>
                <a:off x="8826500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Freeform 95"/>
              <p:cNvSpPr>
                <a:spLocks/>
              </p:cNvSpPr>
              <p:nvPr/>
            </p:nvSpPr>
            <p:spPr bwMode="auto">
              <a:xfrm>
                <a:off x="91757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Freeform 96"/>
              <p:cNvSpPr>
                <a:spLocks/>
              </p:cNvSpPr>
              <p:nvPr/>
            </p:nvSpPr>
            <p:spPr bwMode="auto">
              <a:xfrm>
                <a:off x="95265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Freeform 97"/>
              <p:cNvSpPr>
                <a:spLocks/>
              </p:cNvSpPr>
              <p:nvPr/>
            </p:nvSpPr>
            <p:spPr bwMode="auto">
              <a:xfrm>
                <a:off x="987742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Freeform 98"/>
              <p:cNvSpPr>
                <a:spLocks/>
              </p:cNvSpPr>
              <p:nvPr/>
            </p:nvSpPr>
            <p:spPr bwMode="auto">
              <a:xfrm>
                <a:off x="10226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Freeform 99"/>
              <p:cNvSpPr>
                <a:spLocks/>
              </p:cNvSpPr>
              <p:nvPr/>
            </p:nvSpPr>
            <p:spPr bwMode="auto">
              <a:xfrm>
                <a:off x="105695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Freeform 100"/>
              <p:cNvSpPr>
                <a:spLocks/>
              </p:cNvSpPr>
              <p:nvPr/>
            </p:nvSpPr>
            <p:spPr bwMode="auto">
              <a:xfrm>
                <a:off x="109204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Freeform 101"/>
              <p:cNvSpPr>
                <a:spLocks/>
              </p:cNvSpPr>
              <p:nvPr/>
            </p:nvSpPr>
            <p:spPr bwMode="auto">
              <a:xfrm>
                <a:off x="112696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Oval 127"/>
              <p:cNvSpPr>
                <a:spLocks noChangeArrowheads="1"/>
              </p:cNvSpPr>
              <p:nvPr/>
            </p:nvSpPr>
            <p:spPr bwMode="auto">
              <a:xfrm>
                <a:off x="1893888" y="66675"/>
                <a:ext cx="82550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Oval 128"/>
              <p:cNvSpPr>
                <a:spLocks noChangeArrowheads="1"/>
              </p:cNvSpPr>
              <p:nvPr/>
            </p:nvSpPr>
            <p:spPr bwMode="auto">
              <a:xfrm>
                <a:off x="1909763" y="84138"/>
                <a:ext cx="74613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Freeform 129"/>
              <p:cNvSpPr>
                <a:spLocks/>
              </p:cNvSpPr>
              <p:nvPr/>
            </p:nvSpPr>
            <p:spPr bwMode="auto">
              <a:xfrm>
                <a:off x="1884363" y="50800"/>
                <a:ext cx="92075" cy="117475"/>
              </a:xfrm>
              <a:custGeom>
                <a:avLst/>
                <a:gdLst>
                  <a:gd name="T0" fmla="*/ 10 w 11"/>
                  <a:gd name="T1" fmla="*/ 7 h 14"/>
                  <a:gd name="T2" fmla="*/ 5 w 11"/>
                  <a:gd name="T3" fmla="*/ 11 h 14"/>
                  <a:gd name="T4" fmla="*/ 2 w 11"/>
                  <a:gd name="T5" fmla="*/ 7 h 14"/>
                  <a:gd name="T6" fmla="*/ 6 w 11"/>
                  <a:gd name="T7" fmla="*/ 2 h 14"/>
                  <a:gd name="T8" fmla="*/ 10 w 11"/>
                  <a:gd name="T9" fmla="*/ 7 h 14"/>
                  <a:gd name="T10" fmla="*/ 11 w 11"/>
                  <a:gd name="T11" fmla="*/ 7 h 14"/>
                  <a:gd name="T12" fmla="*/ 1 w 11"/>
                  <a:gd name="T13" fmla="*/ 7 h 14"/>
                  <a:gd name="T14" fmla="*/ 11 w 11"/>
                  <a:gd name="T15" fmla="*/ 7 h 14"/>
                  <a:gd name="T16" fmla="*/ 10 w 11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122" name="图片 2121"/>
            <p:cNvPicPr>
              <a:picLocks noChangeAspect="1"/>
            </p:cNvPicPr>
            <p:nvPr/>
          </p:nvPicPr>
          <p:blipFill rotWithShape="1">
            <a:blip r:embed="rId3"/>
            <a:srcRect t="16435"/>
            <a:stretch/>
          </p:blipFill>
          <p:spPr>
            <a:xfrm>
              <a:off x="1727309" y="3731126"/>
              <a:ext cx="10101948" cy="2562565"/>
            </a:xfrm>
            <a:prstGeom prst="rect">
              <a:avLst/>
            </a:prstGeom>
          </p:spPr>
        </p:pic>
      </p:grpSp>
      <p:pic>
        <p:nvPicPr>
          <p:cNvPr id="2125" name="图片 21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" y="4502094"/>
            <a:ext cx="3106737" cy="2071158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4658752" y="224505"/>
            <a:ext cx="3124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Home</a:t>
            </a:r>
            <a:r>
              <a:rPr lang="en-US" altLang="zh-CN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 Color</a:t>
            </a:r>
            <a:endParaRPr lang="zh-CN" altLang="en-US" sz="6000" b="1" dirty="0">
              <a:solidFill>
                <a:srgbClr val="697DA9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4019440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66" name="任意多边形 65"/>
          <p:cNvSpPr/>
          <p:nvPr/>
        </p:nvSpPr>
        <p:spPr>
          <a:xfrm flipH="1">
            <a:off x="8027373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209" y="1312728"/>
            <a:ext cx="7383462" cy="492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010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4" name="组合 2123"/>
          <p:cNvGrpSpPr/>
          <p:nvPr/>
        </p:nvGrpSpPr>
        <p:grpSpPr>
          <a:xfrm>
            <a:off x="-7938" y="-109538"/>
            <a:ext cx="11837195" cy="6403229"/>
            <a:chOff x="-7938" y="-109538"/>
            <a:chExt cx="11837195" cy="6403229"/>
          </a:xfrm>
        </p:grpSpPr>
        <p:pic>
          <p:nvPicPr>
            <p:cNvPr id="2123" name="图片 2122"/>
            <p:cNvPicPr>
              <a:picLocks noChangeAspect="1"/>
            </p:cNvPicPr>
            <p:nvPr/>
          </p:nvPicPr>
          <p:blipFill rotWithShape="1">
            <a:blip r:embed="rId3"/>
            <a:srcRect b="68945"/>
            <a:stretch/>
          </p:blipFill>
          <p:spPr>
            <a:xfrm>
              <a:off x="1705769" y="864432"/>
              <a:ext cx="10101948" cy="952336"/>
            </a:xfrm>
            <a:prstGeom prst="rect">
              <a:avLst/>
            </a:prstGeom>
          </p:spPr>
        </p:pic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3"/>
            <a:srcRect b="64968"/>
            <a:stretch/>
          </p:blipFill>
          <p:spPr>
            <a:xfrm>
              <a:off x="1727309" y="838200"/>
              <a:ext cx="10101948" cy="2867526"/>
            </a:xfrm>
            <a:prstGeom prst="rect">
              <a:avLst/>
            </a:prstGeom>
          </p:spPr>
        </p:pic>
        <p:sp>
          <p:nvSpPr>
            <p:cNvPr id="2066" name="Oval 103"/>
            <p:cNvSpPr>
              <a:spLocks noChangeArrowheads="1"/>
            </p:cNvSpPr>
            <p:nvPr/>
          </p:nvSpPr>
          <p:spPr bwMode="auto">
            <a:xfrm>
              <a:off x="7938" y="796925"/>
              <a:ext cx="1317625" cy="132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Oval 104"/>
            <p:cNvSpPr>
              <a:spLocks noChangeArrowheads="1"/>
            </p:cNvSpPr>
            <p:nvPr/>
          </p:nvSpPr>
          <p:spPr bwMode="auto">
            <a:xfrm>
              <a:off x="82550" y="871538"/>
              <a:ext cx="1319213" cy="1316038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Freeform 105"/>
            <p:cNvSpPr>
              <a:spLocks/>
            </p:cNvSpPr>
            <p:nvPr/>
          </p:nvSpPr>
          <p:spPr bwMode="auto">
            <a:xfrm>
              <a:off x="-7938" y="738188"/>
              <a:ext cx="1343025" cy="1441450"/>
            </a:xfrm>
            <a:custGeom>
              <a:avLst/>
              <a:gdLst>
                <a:gd name="T0" fmla="*/ 159 w 161"/>
                <a:gd name="T1" fmla="*/ 86 h 172"/>
                <a:gd name="T2" fmla="*/ 66 w 161"/>
                <a:gd name="T3" fmla="*/ 163 h 172"/>
                <a:gd name="T4" fmla="*/ 3 w 161"/>
                <a:gd name="T5" fmla="*/ 86 h 172"/>
                <a:gd name="T6" fmla="*/ 96 w 161"/>
                <a:gd name="T7" fmla="*/ 9 h 172"/>
                <a:gd name="T8" fmla="*/ 159 w 161"/>
                <a:gd name="T9" fmla="*/ 86 h 172"/>
                <a:gd name="T10" fmla="*/ 160 w 161"/>
                <a:gd name="T11" fmla="*/ 86 h 172"/>
                <a:gd name="T12" fmla="*/ 66 w 161"/>
                <a:gd name="T13" fmla="*/ 8 h 172"/>
                <a:gd name="T14" fmla="*/ 2 w 161"/>
                <a:gd name="T15" fmla="*/ 86 h 172"/>
                <a:gd name="T16" fmla="*/ 97 w 161"/>
                <a:gd name="T17" fmla="*/ 163 h 172"/>
                <a:gd name="T18" fmla="*/ 160 w 161"/>
                <a:gd name="T19" fmla="*/ 86 h 172"/>
                <a:gd name="T20" fmla="*/ 159 w 161"/>
                <a:gd name="T21" fmla="*/ 8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6"/>
            <p:cNvSpPr>
              <a:spLocks/>
            </p:cNvSpPr>
            <p:nvPr/>
          </p:nvSpPr>
          <p:spPr bwMode="auto">
            <a:xfrm>
              <a:off x="125413" y="981075"/>
              <a:ext cx="441325" cy="787400"/>
            </a:xfrm>
            <a:custGeom>
              <a:avLst/>
              <a:gdLst>
                <a:gd name="T0" fmla="*/ 2 w 53"/>
                <a:gd name="T1" fmla="*/ 74 h 94"/>
                <a:gd name="T2" fmla="*/ 1 w 53"/>
                <a:gd name="T3" fmla="*/ 55 h 94"/>
                <a:gd name="T4" fmla="*/ 14 w 53"/>
                <a:gd name="T5" fmla="*/ 20 h 94"/>
                <a:gd name="T6" fmla="*/ 33 w 53"/>
                <a:gd name="T7" fmla="*/ 5 h 94"/>
                <a:gd name="T8" fmla="*/ 51 w 53"/>
                <a:gd name="T9" fmla="*/ 5 h 94"/>
                <a:gd name="T10" fmla="*/ 44 w 53"/>
                <a:gd name="T11" fmla="*/ 18 h 94"/>
                <a:gd name="T12" fmla="*/ 34 w 53"/>
                <a:gd name="T13" fmla="*/ 25 h 94"/>
                <a:gd name="T14" fmla="*/ 19 w 53"/>
                <a:gd name="T15" fmla="*/ 49 h 94"/>
                <a:gd name="T16" fmla="*/ 20 w 53"/>
                <a:gd name="T17" fmla="*/ 74 h 94"/>
                <a:gd name="T18" fmla="*/ 20 w 53"/>
                <a:gd name="T19" fmla="*/ 92 h 94"/>
                <a:gd name="T20" fmla="*/ 6 w 53"/>
                <a:gd name="T21" fmla="*/ 84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7"/>
            <p:cNvSpPr>
              <a:spLocks/>
            </p:cNvSpPr>
            <p:nvPr/>
          </p:nvSpPr>
          <p:spPr bwMode="auto">
            <a:xfrm>
              <a:off x="166688" y="1022350"/>
              <a:ext cx="441325" cy="788988"/>
            </a:xfrm>
            <a:custGeom>
              <a:avLst/>
              <a:gdLst>
                <a:gd name="T0" fmla="*/ 2 w 53"/>
                <a:gd name="T1" fmla="*/ 74 h 94"/>
                <a:gd name="T2" fmla="*/ 0 w 53"/>
                <a:gd name="T3" fmla="*/ 55 h 94"/>
                <a:gd name="T4" fmla="*/ 14 w 53"/>
                <a:gd name="T5" fmla="*/ 20 h 94"/>
                <a:gd name="T6" fmla="*/ 32 w 53"/>
                <a:gd name="T7" fmla="*/ 6 h 94"/>
                <a:gd name="T8" fmla="*/ 50 w 53"/>
                <a:gd name="T9" fmla="*/ 6 h 94"/>
                <a:gd name="T10" fmla="*/ 43 w 53"/>
                <a:gd name="T11" fmla="*/ 18 h 94"/>
                <a:gd name="T12" fmla="*/ 34 w 53"/>
                <a:gd name="T13" fmla="*/ 26 h 94"/>
                <a:gd name="T14" fmla="*/ 18 w 53"/>
                <a:gd name="T15" fmla="*/ 49 h 94"/>
                <a:gd name="T16" fmla="*/ 19 w 53"/>
                <a:gd name="T17" fmla="*/ 74 h 94"/>
                <a:gd name="T18" fmla="*/ 19 w 53"/>
                <a:gd name="T19" fmla="*/ 93 h 94"/>
                <a:gd name="T20" fmla="*/ 6 w 53"/>
                <a:gd name="T21" fmla="*/ 85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8"/>
            <p:cNvSpPr>
              <a:spLocks/>
            </p:cNvSpPr>
            <p:nvPr/>
          </p:nvSpPr>
          <p:spPr bwMode="auto">
            <a:xfrm>
              <a:off x="92075" y="938213"/>
              <a:ext cx="508000" cy="863600"/>
            </a:xfrm>
            <a:custGeom>
              <a:avLst/>
              <a:gdLst>
                <a:gd name="T0" fmla="*/ 7 w 61"/>
                <a:gd name="T1" fmla="*/ 79 h 103"/>
                <a:gd name="T2" fmla="*/ 13 w 61"/>
                <a:gd name="T3" fmla="*/ 32 h 103"/>
                <a:gd name="T4" fmla="*/ 54 w 61"/>
                <a:gd name="T5" fmla="*/ 11 h 103"/>
                <a:gd name="T6" fmla="*/ 37 w 61"/>
                <a:gd name="T7" fmla="*/ 30 h 103"/>
                <a:gd name="T8" fmla="*/ 22 w 61"/>
                <a:gd name="T9" fmla="*/ 73 h 103"/>
                <a:gd name="T10" fmla="*/ 26 w 61"/>
                <a:gd name="T11" fmla="*/ 90 h 103"/>
                <a:gd name="T12" fmla="*/ 13 w 61"/>
                <a:gd name="T13" fmla="*/ 92 h 103"/>
                <a:gd name="T14" fmla="*/ 7 w 61"/>
                <a:gd name="T15" fmla="*/ 79 h 103"/>
                <a:gd name="T16" fmla="*/ 6 w 61"/>
                <a:gd name="T17" fmla="*/ 79 h 103"/>
                <a:gd name="T18" fmla="*/ 26 w 61"/>
                <a:gd name="T19" fmla="*/ 96 h 103"/>
                <a:gd name="T20" fmla="*/ 22 w 61"/>
                <a:gd name="T21" fmla="*/ 66 h 103"/>
                <a:gd name="T22" fmla="*/ 50 w 61"/>
                <a:gd name="T23" fmla="*/ 21 h 103"/>
                <a:gd name="T24" fmla="*/ 40 w 61"/>
                <a:gd name="T25" fmla="*/ 9 h 103"/>
                <a:gd name="T26" fmla="*/ 6 w 61"/>
                <a:gd name="T27" fmla="*/ 79 h 103"/>
                <a:gd name="T28" fmla="*/ 7 w 61"/>
                <a:gd name="T2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Oval 109"/>
            <p:cNvSpPr>
              <a:spLocks noChangeArrowheads="1"/>
            </p:cNvSpPr>
            <p:nvPr/>
          </p:nvSpPr>
          <p:spPr bwMode="auto">
            <a:xfrm>
              <a:off x="684213" y="922338"/>
              <a:ext cx="149225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Oval 110"/>
            <p:cNvSpPr>
              <a:spLocks noChangeArrowheads="1"/>
            </p:cNvSpPr>
            <p:nvPr/>
          </p:nvSpPr>
          <p:spPr bwMode="auto">
            <a:xfrm>
              <a:off x="708025" y="963613"/>
              <a:ext cx="142875" cy="142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11"/>
            <p:cNvSpPr>
              <a:spLocks/>
            </p:cNvSpPr>
            <p:nvPr/>
          </p:nvSpPr>
          <p:spPr bwMode="auto">
            <a:xfrm>
              <a:off x="674688" y="896938"/>
              <a:ext cx="168275" cy="201613"/>
            </a:xfrm>
            <a:custGeom>
              <a:avLst/>
              <a:gdLst>
                <a:gd name="T0" fmla="*/ 18 w 20"/>
                <a:gd name="T1" fmla="*/ 12 h 24"/>
                <a:gd name="T2" fmla="*/ 9 w 20"/>
                <a:gd name="T3" fmla="*/ 21 h 24"/>
                <a:gd name="T4" fmla="*/ 2 w 20"/>
                <a:gd name="T5" fmla="*/ 12 h 24"/>
                <a:gd name="T6" fmla="*/ 12 w 20"/>
                <a:gd name="T7" fmla="*/ 4 h 24"/>
                <a:gd name="T8" fmla="*/ 18 w 20"/>
                <a:gd name="T9" fmla="*/ 12 h 24"/>
                <a:gd name="T10" fmla="*/ 20 w 20"/>
                <a:gd name="T11" fmla="*/ 12 h 24"/>
                <a:gd name="T12" fmla="*/ 1 w 20"/>
                <a:gd name="T13" fmla="*/ 12 h 24"/>
                <a:gd name="T14" fmla="*/ 20 w 20"/>
                <a:gd name="T15" fmla="*/ 12 h 24"/>
                <a:gd name="T16" fmla="*/ 18 w 20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Oval 112"/>
            <p:cNvSpPr>
              <a:spLocks noChangeArrowheads="1"/>
            </p:cNvSpPr>
            <p:nvPr/>
          </p:nvSpPr>
          <p:spPr bwMode="auto">
            <a:xfrm>
              <a:off x="1201738" y="2430463"/>
              <a:ext cx="1008063" cy="1014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Oval 113"/>
            <p:cNvSpPr>
              <a:spLocks noChangeArrowheads="1"/>
            </p:cNvSpPr>
            <p:nvPr/>
          </p:nvSpPr>
          <p:spPr bwMode="auto">
            <a:xfrm>
              <a:off x="1258888" y="2489200"/>
              <a:ext cx="1001713" cy="1006475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4"/>
            <p:cNvSpPr>
              <a:spLocks/>
            </p:cNvSpPr>
            <p:nvPr/>
          </p:nvSpPr>
          <p:spPr bwMode="auto">
            <a:xfrm>
              <a:off x="1184275" y="2271713"/>
              <a:ext cx="1025525" cy="1223963"/>
            </a:xfrm>
            <a:custGeom>
              <a:avLst/>
              <a:gdLst>
                <a:gd name="T0" fmla="*/ 122 w 123"/>
                <a:gd name="T1" fmla="*/ 79 h 146"/>
                <a:gd name="T2" fmla="*/ 52 w 123"/>
                <a:gd name="T3" fmla="*/ 138 h 146"/>
                <a:gd name="T4" fmla="*/ 3 w 123"/>
                <a:gd name="T5" fmla="*/ 79 h 146"/>
                <a:gd name="T6" fmla="*/ 73 w 123"/>
                <a:gd name="T7" fmla="*/ 20 h 146"/>
                <a:gd name="T8" fmla="*/ 122 w 123"/>
                <a:gd name="T9" fmla="*/ 79 h 146"/>
                <a:gd name="T10" fmla="*/ 123 w 123"/>
                <a:gd name="T11" fmla="*/ 79 h 146"/>
                <a:gd name="T12" fmla="*/ 2 w 123"/>
                <a:gd name="T13" fmla="*/ 79 h 146"/>
                <a:gd name="T14" fmla="*/ 73 w 123"/>
                <a:gd name="T15" fmla="*/ 139 h 146"/>
                <a:gd name="T16" fmla="*/ 123 w 123"/>
                <a:gd name="T17" fmla="*/ 79 h 146"/>
                <a:gd name="T18" fmla="*/ 122 w 123"/>
                <a:gd name="T1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5"/>
            <p:cNvSpPr>
              <a:spLocks/>
            </p:cNvSpPr>
            <p:nvPr/>
          </p:nvSpPr>
          <p:spPr bwMode="auto">
            <a:xfrm>
              <a:off x="1292225" y="2565400"/>
              <a:ext cx="334963" cy="603250"/>
            </a:xfrm>
            <a:custGeom>
              <a:avLst/>
              <a:gdLst>
                <a:gd name="T0" fmla="*/ 1 w 40"/>
                <a:gd name="T1" fmla="*/ 57 h 72"/>
                <a:gd name="T2" fmla="*/ 0 w 40"/>
                <a:gd name="T3" fmla="*/ 42 h 72"/>
                <a:gd name="T4" fmla="*/ 11 w 40"/>
                <a:gd name="T5" fmla="*/ 16 h 72"/>
                <a:gd name="T6" fmla="*/ 25 w 40"/>
                <a:gd name="T7" fmla="*/ 5 h 72"/>
                <a:gd name="T8" fmla="*/ 38 w 40"/>
                <a:gd name="T9" fmla="*/ 5 h 72"/>
                <a:gd name="T10" fmla="*/ 33 w 40"/>
                <a:gd name="T11" fmla="*/ 14 h 72"/>
                <a:gd name="T12" fmla="*/ 26 w 40"/>
                <a:gd name="T13" fmla="*/ 20 h 72"/>
                <a:gd name="T14" fmla="*/ 14 w 40"/>
                <a:gd name="T15" fmla="*/ 38 h 72"/>
                <a:gd name="T16" fmla="*/ 15 w 40"/>
                <a:gd name="T17" fmla="*/ 57 h 72"/>
                <a:gd name="T18" fmla="*/ 15 w 40"/>
                <a:gd name="T19" fmla="*/ 71 h 72"/>
                <a:gd name="T20" fmla="*/ 5 w 40"/>
                <a:gd name="T21" fmla="*/ 65 h 72"/>
                <a:gd name="T22" fmla="*/ 1 w 40"/>
                <a:gd name="T23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6"/>
            <p:cNvSpPr>
              <a:spLocks/>
            </p:cNvSpPr>
            <p:nvPr/>
          </p:nvSpPr>
          <p:spPr bwMode="auto">
            <a:xfrm>
              <a:off x="1317625" y="2606675"/>
              <a:ext cx="342900" cy="603250"/>
            </a:xfrm>
            <a:custGeom>
              <a:avLst/>
              <a:gdLst>
                <a:gd name="T0" fmla="*/ 2 w 41"/>
                <a:gd name="T1" fmla="*/ 56 h 72"/>
                <a:gd name="T2" fmla="*/ 1 w 41"/>
                <a:gd name="T3" fmla="*/ 42 h 72"/>
                <a:gd name="T4" fmla="*/ 11 w 41"/>
                <a:gd name="T5" fmla="*/ 15 h 72"/>
                <a:gd name="T6" fmla="*/ 25 w 41"/>
                <a:gd name="T7" fmla="*/ 4 h 72"/>
                <a:gd name="T8" fmla="*/ 39 w 41"/>
                <a:gd name="T9" fmla="*/ 4 h 72"/>
                <a:gd name="T10" fmla="*/ 34 w 41"/>
                <a:gd name="T11" fmla="*/ 14 h 72"/>
                <a:gd name="T12" fmla="*/ 26 w 41"/>
                <a:gd name="T13" fmla="*/ 19 h 72"/>
                <a:gd name="T14" fmla="*/ 14 w 41"/>
                <a:gd name="T15" fmla="*/ 37 h 72"/>
                <a:gd name="T16" fmla="*/ 15 w 41"/>
                <a:gd name="T17" fmla="*/ 57 h 72"/>
                <a:gd name="T18" fmla="*/ 15 w 41"/>
                <a:gd name="T19" fmla="*/ 70 h 72"/>
                <a:gd name="T20" fmla="*/ 5 w 41"/>
                <a:gd name="T21" fmla="*/ 64 h 72"/>
                <a:gd name="T22" fmla="*/ 2 w 41"/>
                <a:gd name="T23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7"/>
            <p:cNvSpPr>
              <a:spLocks/>
            </p:cNvSpPr>
            <p:nvPr/>
          </p:nvSpPr>
          <p:spPr bwMode="auto">
            <a:xfrm>
              <a:off x="1258888" y="2540000"/>
              <a:ext cx="401638" cy="661988"/>
            </a:xfrm>
            <a:custGeom>
              <a:avLst/>
              <a:gdLst>
                <a:gd name="T0" fmla="*/ 6 w 48"/>
                <a:gd name="T1" fmla="*/ 60 h 79"/>
                <a:gd name="T2" fmla="*/ 11 w 48"/>
                <a:gd name="T3" fmla="*/ 25 h 79"/>
                <a:gd name="T4" fmla="*/ 42 w 48"/>
                <a:gd name="T5" fmla="*/ 8 h 79"/>
                <a:gd name="T6" fmla="*/ 29 w 48"/>
                <a:gd name="T7" fmla="*/ 23 h 79"/>
                <a:gd name="T8" fmla="*/ 17 w 48"/>
                <a:gd name="T9" fmla="*/ 56 h 79"/>
                <a:gd name="T10" fmla="*/ 20 w 48"/>
                <a:gd name="T11" fmla="*/ 69 h 79"/>
                <a:gd name="T12" fmla="*/ 11 w 48"/>
                <a:gd name="T13" fmla="*/ 70 h 79"/>
                <a:gd name="T14" fmla="*/ 6 w 48"/>
                <a:gd name="T15" fmla="*/ 60 h 79"/>
                <a:gd name="T16" fmla="*/ 5 w 48"/>
                <a:gd name="T17" fmla="*/ 60 h 79"/>
                <a:gd name="T18" fmla="*/ 20 w 48"/>
                <a:gd name="T19" fmla="*/ 73 h 79"/>
                <a:gd name="T20" fmla="*/ 18 w 48"/>
                <a:gd name="T21" fmla="*/ 51 h 79"/>
                <a:gd name="T22" fmla="*/ 39 w 48"/>
                <a:gd name="T23" fmla="*/ 16 h 79"/>
                <a:gd name="T24" fmla="*/ 31 w 48"/>
                <a:gd name="T25" fmla="*/ 7 h 79"/>
                <a:gd name="T26" fmla="*/ 5 w 48"/>
                <a:gd name="T27" fmla="*/ 60 h 79"/>
                <a:gd name="T28" fmla="*/ 6 w 48"/>
                <a:gd name="T29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Oval 121"/>
            <p:cNvSpPr>
              <a:spLocks noChangeArrowheads="1"/>
            </p:cNvSpPr>
            <p:nvPr/>
          </p:nvSpPr>
          <p:spPr bwMode="auto">
            <a:xfrm>
              <a:off x="1535113" y="0"/>
              <a:ext cx="700088" cy="703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Oval 122"/>
            <p:cNvSpPr>
              <a:spLocks noChangeArrowheads="1"/>
            </p:cNvSpPr>
            <p:nvPr/>
          </p:nvSpPr>
          <p:spPr bwMode="auto">
            <a:xfrm>
              <a:off x="1576388" y="41275"/>
              <a:ext cx="700088" cy="704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23"/>
            <p:cNvSpPr>
              <a:spLocks/>
            </p:cNvSpPr>
            <p:nvPr/>
          </p:nvSpPr>
          <p:spPr bwMode="auto">
            <a:xfrm>
              <a:off x="1509713" y="-109538"/>
              <a:ext cx="733425" cy="922338"/>
            </a:xfrm>
            <a:custGeom>
              <a:avLst/>
              <a:gdLst>
                <a:gd name="T0" fmla="*/ 86 w 88"/>
                <a:gd name="T1" fmla="*/ 55 h 110"/>
                <a:gd name="T2" fmla="*/ 37 w 88"/>
                <a:gd name="T3" fmla="*/ 96 h 110"/>
                <a:gd name="T4" fmla="*/ 4 w 88"/>
                <a:gd name="T5" fmla="*/ 55 h 110"/>
                <a:gd name="T6" fmla="*/ 54 w 88"/>
                <a:gd name="T7" fmla="*/ 14 h 110"/>
                <a:gd name="T8" fmla="*/ 86 w 88"/>
                <a:gd name="T9" fmla="*/ 55 h 110"/>
                <a:gd name="T10" fmla="*/ 88 w 88"/>
                <a:gd name="T11" fmla="*/ 55 h 110"/>
                <a:gd name="T12" fmla="*/ 3 w 88"/>
                <a:gd name="T13" fmla="*/ 55 h 110"/>
                <a:gd name="T14" fmla="*/ 88 w 88"/>
                <a:gd name="T15" fmla="*/ 55 h 110"/>
                <a:gd name="T16" fmla="*/ 86 w 88"/>
                <a:gd name="T17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24"/>
            <p:cNvSpPr>
              <a:spLocks/>
            </p:cNvSpPr>
            <p:nvPr/>
          </p:nvSpPr>
          <p:spPr bwMode="auto">
            <a:xfrm>
              <a:off x="1601788" y="920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6 w 28"/>
                <a:gd name="T9" fmla="*/ 4 h 51"/>
                <a:gd name="T10" fmla="*/ 23 w 28"/>
                <a:gd name="T11" fmla="*/ 10 h 51"/>
                <a:gd name="T12" fmla="*/ 17 w 28"/>
                <a:gd name="T13" fmla="*/ 14 h 51"/>
                <a:gd name="T14" fmla="*/ 9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25"/>
            <p:cNvSpPr>
              <a:spLocks/>
            </p:cNvSpPr>
            <p:nvPr/>
          </p:nvSpPr>
          <p:spPr bwMode="auto">
            <a:xfrm>
              <a:off x="1617663" y="1174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7 w 28"/>
                <a:gd name="T9" fmla="*/ 3 h 51"/>
                <a:gd name="T10" fmla="*/ 23 w 28"/>
                <a:gd name="T11" fmla="*/ 10 h 51"/>
                <a:gd name="T12" fmla="*/ 18 w 28"/>
                <a:gd name="T13" fmla="*/ 14 h 51"/>
                <a:gd name="T14" fmla="*/ 10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26"/>
            <p:cNvSpPr>
              <a:spLocks/>
            </p:cNvSpPr>
            <p:nvPr/>
          </p:nvSpPr>
          <p:spPr bwMode="auto">
            <a:xfrm>
              <a:off x="1576388" y="74613"/>
              <a:ext cx="284163" cy="461963"/>
            </a:xfrm>
            <a:custGeom>
              <a:avLst/>
              <a:gdLst>
                <a:gd name="T0" fmla="*/ 4 w 34"/>
                <a:gd name="T1" fmla="*/ 42 h 55"/>
                <a:gd name="T2" fmla="*/ 8 w 34"/>
                <a:gd name="T3" fmla="*/ 17 h 55"/>
                <a:gd name="T4" fmla="*/ 29 w 34"/>
                <a:gd name="T5" fmla="*/ 6 h 55"/>
                <a:gd name="T6" fmla="*/ 20 w 34"/>
                <a:gd name="T7" fmla="*/ 16 h 55"/>
                <a:gd name="T8" fmla="*/ 12 w 34"/>
                <a:gd name="T9" fmla="*/ 39 h 55"/>
                <a:gd name="T10" fmla="*/ 14 w 34"/>
                <a:gd name="T11" fmla="*/ 48 h 55"/>
                <a:gd name="T12" fmla="*/ 8 w 34"/>
                <a:gd name="T13" fmla="*/ 49 h 55"/>
                <a:gd name="T14" fmla="*/ 4 w 34"/>
                <a:gd name="T15" fmla="*/ 42 h 55"/>
                <a:gd name="T16" fmla="*/ 3 w 34"/>
                <a:gd name="T17" fmla="*/ 42 h 55"/>
                <a:gd name="T18" fmla="*/ 14 w 34"/>
                <a:gd name="T19" fmla="*/ 51 h 55"/>
                <a:gd name="T20" fmla="*/ 12 w 34"/>
                <a:gd name="T21" fmla="*/ 35 h 55"/>
                <a:gd name="T22" fmla="*/ 27 w 34"/>
                <a:gd name="T23" fmla="*/ 11 h 55"/>
                <a:gd name="T24" fmla="*/ 21 w 34"/>
                <a:gd name="T25" fmla="*/ 5 h 55"/>
                <a:gd name="T26" fmla="*/ 3 w 34"/>
                <a:gd name="T27" fmla="*/ 42 h 55"/>
                <a:gd name="T28" fmla="*/ 4 w 34"/>
                <a:gd name="T2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18" name="组合 2117"/>
            <p:cNvGrpSpPr/>
            <p:nvPr/>
          </p:nvGrpSpPr>
          <p:grpSpPr>
            <a:xfrm>
              <a:off x="1884363" y="50800"/>
              <a:ext cx="9677400" cy="1189038"/>
              <a:chOff x="1884363" y="50800"/>
              <a:chExt cx="9677400" cy="1189038"/>
            </a:xfrm>
          </p:grpSpPr>
          <p:sp>
            <p:nvSpPr>
              <p:cNvPr id="54" name="Freeform 75"/>
              <p:cNvSpPr>
                <a:spLocks/>
              </p:cNvSpPr>
              <p:nvPr/>
            </p:nvSpPr>
            <p:spPr bwMode="auto">
              <a:xfrm>
                <a:off x="22018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76"/>
              <p:cNvSpPr>
                <a:spLocks/>
              </p:cNvSpPr>
              <p:nvPr/>
            </p:nvSpPr>
            <p:spPr bwMode="auto">
              <a:xfrm>
                <a:off x="254476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1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7"/>
              <p:cNvSpPr>
                <a:spLocks/>
              </p:cNvSpPr>
              <p:nvPr/>
            </p:nvSpPr>
            <p:spPr bwMode="auto">
              <a:xfrm>
                <a:off x="28940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78"/>
              <p:cNvSpPr>
                <a:spLocks/>
              </p:cNvSpPr>
              <p:nvPr/>
            </p:nvSpPr>
            <p:spPr bwMode="auto">
              <a:xfrm>
                <a:off x="3244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79"/>
              <p:cNvSpPr>
                <a:spLocks/>
              </p:cNvSpPr>
              <p:nvPr/>
            </p:nvSpPr>
            <p:spPr bwMode="auto">
              <a:xfrm>
                <a:off x="35956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0"/>
              <p:cNvSpPr>
                <a:spLocks/>
              </p:cNvSpPr>
              <p:nvPr/>
            </p:nvSpPr>
            <p:spPr bwMode="auto">
              <a:xfrm>
                <a:off x="394493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81"/>
              <p:cNvSpPr>
                <a:spLocks/>
              </p:cNvSpPr>
              <p:nvPr/>
            </p:nvSpPr>
            <p:spPr bwMode="auto">
              <a:xfrm>
                <a:off x="42957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82"/>
              <p:cNvSpPr>
                <a:spLocks/>
              </p:cNvSpPr>
              <p:nvPr/>
            </p:nvSpPr>
            <p:spPr bwMode="auto">
              <a:xfrm>
                <a:off x="46386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83"/>
              <p:cNvSpPr>
                <a:spLocks/>
              </p:cNvSpPr>
              <p:nvPr/>
            </p:nvSpPr>
            <p:spPr bwMode="auto">
              <a:xfrm>
                <a:off x="498792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84"/>
              <p:cNvSpPr>
                <a:spLocks/>
              </p:cNvSpPr>
              <p:nvPr/>
            </p:nvSpPr>
            <p:spPr bwMode="auto">
              <a:xfrm>
                <a:off x="5338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85"/>
              <p:cNvSpPr>
                <a:spLocks/>
              </p:cNvSpPr>
              <p:nvPr/>
            </p:nvSpPr>
            <p:spPr bwMode="auto">
              <a:xfrm>
                <a:off x="568960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86"/>
              <p:cNvSpPr>
                <a:spLocks/>
              </p:cNvSpPr>
              <p:nvPr/>
            </p:nvSpPr>
            <p:spPr bwMode="auto">
              <a:xfrm>
                <a:off x="6038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87"/>
              <p:cNvSpPr>
                <a:spLocks/>
              </p:cNvSpPr>
              <p:nvPr/>
            </p:nvSpPr>
            <p:spPr bwMode="auto">
              <a:xfrm>
                <a:off x="6389688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Freeform 88"/>
              <p:cNvSpPr>
                <a:spLocks/>
              </p:cNvSpPr>
              <p:nvPr/>
            </p:nvSpPr>
            <p:spPr bwMode="auto">
              <a:xfrm>
                <a:off x="673258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89"/>
              <p:cNvSpPr>
                <a:spLocks/>
              </p:cNvSpPr>
              <p:nvPr/>
            </p:nvSpPr>
            <p:spPr bwMode="auto">
              <a:xfrm>
                <a:off x="708183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0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Freeform 90"/>
              <p:cNvSpPr>
                <a:spLocks/>
              </p:cNvSpPr>
              <p:nvPr/>
            </p:nvSpPr>
            <p:spPr bwMode="auto">
              <a:xfrm>
                <a:off x="7432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Freeform 91"/>
              <p:cNvSpPr>
                <a:spLocks/>
              </p:cNvSpPr>
              <p:nvPr/>
            </p:nvSpPr>
            <p:spPr bwMode="auto">
              <a:xfrm>
                <a:off x="778351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Freeform 92"/>
              <p:cNvSpPr>
                <a:spLocks/>
              </p:cNvSpPr>
              <p:nvPr/>
            </p:nvSpPr>
            <p:spPr bwMode="auto">
              <a:xfrm>
                <a:off x="8132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Freeform 93"/>
              <p:cNvSpPr>
                <a:spLocks/>
              </p:cNvSpPr>
              <p:nvPr/>
            </p:nvSpPr>
            <p:spPr bwMode="auto">
              <a:xfrm>
                <a:off x="8483600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Freeform 94"/>
              <p:cNvSpPr>
                <a:spLocks/>
              </p:cNvSpPr>
              <p:nvPr/>
            </p:nvSpPr>
            <p:spPr bwMode="auto">
              <a:xfrm>
                <a:off x="8826500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Freeform 95"/>
              <p:cNvSpPr>
                <a:spLocks/>
              </p:cNvSpPr>
              <p:nvPr/>
            </p:nvSpPr>
            <p:spPr bwMode="auto">
              <a:xfrm>
                <a:off x="91757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Freeform 96"/>
              <p:cNvSpPr>
                <a:spLocks/>
              </p:cNvSpPr>
              <p:nvPr/>
            </p:nvSpPr>
            <p:spPr bwMode="auto">
              <a:xfrm>
                <a:off x="95265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Freeform 97"/>
              <p:cNvSpPr>
                <a:spLocks/>
              </p:cNvSpPr>
              <p:nvPr/>
            </p:nvSpPr>
            <p:spPr bwMode="auto">
              <a:xfrm>
                <a:off x="987742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Freeform 98"/>
              <p:cNvSpPr>
                <a:spLocks/>
              </p:cNvSpPr>
              <p:nvPr/>
            </p:nvSpPr>
            <p:spPr bwMode="auto">
              <a:xfrm>
                <a:off x="10226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Freeform 99"/>
              <p:cNvSpPr>
                <a:spLocks/>
              </p:cNvSpPr>
              <p:nvPr/>
            </p:nvSpPr>
            <p:spPr bwMode="auto">
              <a:xfrm>
                <a:off x="105695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Freeform 100"/>
              <p:cNvSpPr>
                <a:spLocks/>
              </p:cNvSpPr>
              <p:nvPr/>
            </p:nvSpPr>
            <p:spPr bwMode="auto">
              <a:xfrm>
                <a:off x="109204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Freeform 101"/>
              <p:cNvSpPr>
                <a:spLocks/>
              </p:cNvSpPr>
              <p:nvPr/>
            </p:nvSpPr>
            <p:spPr bwMode="auto">
              <a:xfrm>
                <a:off x="112696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Oval 127"/>
              <p:cNvSpPr>
                <a:spLocks noChangeArrowheads="1"/>
              </p:cNvSpPr>
              <p:nvPr/>
            </p:nvSpPr>
            <p:spPr bwMode="auto">
              <a:xfrm>
                <a:off x="1893888" y="66675"/>
                <a:ext cx="82550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Oval 128"/>
              <p:cNvSpPr>
                <a:spLocks noChangeArrowheads="1"/>
              </p:cNvSpPr>
              <p:nvPr/>
            </p:nvSpPr>
            <p:spPr bwMode="auto">
              <a:xfrm>
                <a:off x="1909763" y="84138"/>
                <a:ext cx="74613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Freeform 129"/>
              <p:cNvSpPr>
                <a:spLocks/>
              </p:cNvSpPr>
              <p:nvPr/>
            </p:nvSpPr>
            <p:spPr bwMode="auto">
              <a:xfrm>
                <a:off x="1884363" y="50800"/>
                <a:ext cx="92075" cy="117475"/>
              </a:xfrm>
              <a:custGeom>
                <a:avLst/>
                <a:gdLst>
                  <a:gd name="T0" fmla="*/ 10 w 11"/>
                  <a:gd name="T1" fmla="*/ 7 h 14"/>
                  <a:gd name="T2" fmla="*/ 5 w 11"/>
                  <a:gd name="T3" fmla="*/ 11 h 14"/>
                  <a:gd name="T4" fmla="*/ 2 w 11"/>
                  <a:gd name="T5" fmla="*/ 7 h 14"/>
                  <a:gd name="T6" fmla="*/ 6 w 11"/>
                  <a:gd name="T7" fmla="*/ 2 h 14"/>
                  <a:gd name="T8" fmla="*/ 10 w 11"/>
                  <a:gd name="T9" fmla="*/ 7 h 14"/>
                  <a:gd name="T10" fmla="*/ 11 w 11"/>
                  <a:gd name="T11" fmla="*/ 7 h 14"/>
                  <a:gd name="T12" fmla="*/ 1 w 11"/>
                  <a:gd name="T13" fmla="*/ 7 h 14"/>
                  <a:gd name="T14" fmla="*/ 11 w 11"/>
                  <a:gd name="T15" fmla="*/ 7 h 14"/>
                  <a:gd name="T16" fmla="*/ 10 w 11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122" name="图片 2121"/>
            <p:cNvPicPr>
              <a:picLocks noChangeAspect="1"/>
            </p:cNvPicPr>
            <p:nvPr/>
          </p:nvPicPr>
          <p:blipFill rotWithShape="1">
            <a:blip r:embed="rId3"/>
            <a:srcRect t="16435"/>
            <a:stretch/>
          </p:blipFill>
          <p:spPr>
            <a:xfrm>
              <a:off x="1727309" y="3731126"/>
              <a:ext cx="10101948" cy="2562565"/>
            </a:xfrm>
            <a:prstGeom prst="rect">
              <a:avLst/>
            </a:prstGeom>
          </p:spPr>
        </p:pic>
      </p:grpSp>
      <p:pic>
        <p:nvPicPr>
          <p:cNvPr id="2125" name="图片 21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" y="4502094"/>
            <a:ext cx="3106737" cy="2071158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4658752" y="224505"/>
            <a:ext cx="3124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Home</a:t>
            </a:r>
            <a:r>
              <a:rPr lang="en-US" altLang="zh-CN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 </a:t>
            </a:r>
            <a:r>
              <a:rPr lang="en-US" altLang="zh-CN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RWD</a:t>
            </a:r>
            <a:endParaRPr lang="zh-CN" altLang="en-US" sz="6000" b="1" dirty="0">
              <a:solidFill>
                <a:srgbClr val="697DA9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4019440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66" name="任意多边形 65"/>
          <p:cNvSpPr/>
          <p:nvPr/>
        </p:nvSpPr>
        <p:spPr>
          <a:xfrm flipH="1">
            <a:off x="8027373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4295775" y="1657264"/>
            <a:ext cx="1393825" cy="83820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697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rgbClr val="697DA9"/>
                </a:solidFill>
                <a:ea typeface="方正静蕾简体" panose="02000000000000000000"/>
              </a:rPr>
              <a:t>768px</a:t>
            </a:r>
            <a:endParaRPr lang="zh-TW" altLang="en-US" dirty="0">
              <a:solidFill>
                <a:srgbClr val="697DA9"/>
              </a:solidFill>
            </a:endParaRPr>
          </a:p>
        </p:txBody>
      </p:sp>
      <p:sp>
        <p:nvSpPr>
          <p:cNvPr id="67" name="圓角矩形 66"/>
          <p:cNvSpPr/>
          <p:nvPr/>
        </p:nvSpPr>
        <p:spPr>
          <a:xfrm>
            <a:off x="8132763" y="1657264"/>
            <a:ext cx="1393825" cy="83820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697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rgbClr val="697DA9"/>
                </a:solidFill>
              </a:rPr>
              <a:t>320px</a:t>
            </a:r>
            <a:endParaRPr lang="zh-TW" altLang="en-US" dirty="0">
              <a:solidFill>
                <a:srgbClr val="697DA9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678" y="2712874"/>
            <a:ext cx="2273797" cy="341069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430" y="2712874"/>
            <a:ext cx="5094990" cy="339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119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4" name="组合 2123"/>
          <p:cNvGrpSpPr/>
          <p:nvPr/>
        </p:nvGrpSpPr>
        <p:grpSpPr>
          <a:xfrm>
            <a:off x="-7938" y="-109538"/>
            <a:ext cx="11843979" cy="6377829"/>
            <a:chOff x="-7938" y="-109538"/>
            <a:chExt cx="11843979" cy="6377829"/>
          </a:xfrm>
        </p:grpSpPr>
        <p:pic>
          <p:nvPicPr>
            <p:cNvPr id="2123" name="图片 2122"/>
            <p:cNvPicPr>
              <a:picLocks noChangeAspect="1"/>
            </p:cNvPicPr>
            <p:nvPr/>
          </p:nvPicPr>
          <p:blipFill rotWithShape="1">
            <a:blip r:embed="rId3"/>
            <a:srcRect b="68945"/>
            <a:stretch/>
          </p:blipFill>
          <p:spPr>
            <a:xfrm>
              <a:off x="1705769" y="864432"/>
              <a:ext cx="10101948" cy="952336"/>
            </a:xfrm>
            <a:prstGeom prst="rect">
              <a:avLst/>
            </a:prstGeom>
          </p:spPr>
        </p:pic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3"/>
            <a:srcRect b="64968"/>
            <a:stretch/>
          </p:blipFill>
          <p:spPr>
            <a:xfrm>
              <a:off x="1727309" y="838200"/>
              <a:ext cx="10101948" cy="2867526"/>
            </a:xfrm>
            <a:prstGeom prst="rect">
              <a:avLst/>
            </a:prstGeom>
          </p:spPr>
        </p:pic>
        <p:sp>
          <p:nvSpPr>
            <p:cNvPr id="2066" name="Oval 103"/>
            <p:cNvSpPr>
              <a:spLocks noChangeArrowheads="1"/>
            </p:cNvSpPr>
            <p:nvPr/>
          </p:nvSpPr>
          <p:spPr bwMode="auto">
            <a:xfrm>
              <a:off x="7938" y="796925"/>
              <a:ext cx="1317625" cy="132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Oval 104"/>
            <p:cNvSpPr>
              <a:spLocks noChangeArrowheads="1"/>
            </p:cNvSpPr>
            <p:nvPr/>
          </p:nvSpPr>
          <p:spPr bwMode="auto">
            <a:xfrm>
              <a:off x="82550" y="871538"/>
              <a:ext cx="1319213" cy="1316038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Freeform 105"/>
            <p:cNvSpPr>
              <a:spLocks/>
            </p:cNvSpPr>
            <p:nvPr/>
          </p:nvSpPr>
          <p:spPr bwMode="auto">
            <a:xfrm>
              <a:off x="-7938" y="738188"/>
              <a:ext cx="1343025" cy="1441450"/>
            </a:xfrm>
            <a:custGeom>
              <a:avLst/>
              <a:gdLst>
                <a:gd name="T0" fmla="*/ 159 w 161"/>
                <a:gd name="T1" fmla="*/ 86 h 172"/>
                <a:gd name="T2" fmla="*/ 66 w 161"/>
                <a:gd name="T3" fmla="*/ 163 h 172"/>
                <a:gd name="T4" fmla="*/ 3 w 161"/>
                <a:gd name="T5" fmla="*/ 86 h 172"/>
                <a:gd name="T6" fmla="*/ 96 w 161"/>
                <a:gd name="T7" fmla="*/ 9 h 172"/>
                <a:gd name="T8" fmla="*/ 159 w 161"/>
                <a:gd name="T9" fmla="*/ 86 h 172"/>
                <a:gd name="T10" fmla="*/ 160 w 161"/>
                <a:gd name="T11" fmla="*/ 86 h 172"/>
                <a:gd name="T12" fmla="*/ 66 w 161"/>
                <a:gd name="T13" fmla="*/ 8 h 172"/>
                <a:gd name="T14" fmla="*/ 2 w 161"/>
                <a:gd name="T15" fmla="*/ 86 h 172"/>
                <a:gd name="T16" fmla="*/ 97 w 161"/>
                <a:gd name="T17" fmla="*/ 163 h 172"/>
                <a:gd name="T18" fmla="*/ 160 w 161"/>
                <a:gd name="T19" fmla="*/ 86 h 172"/>
                <a:gd name="T20" fmla="*/ 159 w 161"/>
                <a:gd name="T21" fmla="*/ 8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6"/>
            <p:cNvSpPr>
              <a:spLocks/>
            </p:cNvSpPr>
            <p:nvPr/>
          </p:nvSpPr>
          <p:spPr bwMode="auto">
            <a:xfrm>
              <a:off x="125413" y="981075"/>
              <a:ext cx="441325" cy="787400"/>
            </a:xfrm>
            <a:custGeom>
              <a:avLst/>
              <a:gdLst>
                <a:gd name="T0" fmla="*/ 2 w 53"/>
                <a:gd name="T1" fmla="*/ 74 h 94"/>
                <a:gd name="T2" fmla="*/ 1 w 53"/>
                <a:gd name="T3" fmla="*/ 55 h 94"/>
                <a:gd name="T4" fmla="*/ 14 w 53"/>
                <a:gd name="T5" fmla="*/ 20 h 94"/>
                <a:gd name="T6" fmla="*/ 33 w 53"/>
                <a:gd name="T7" fmla="*/ 5 h 94"/>
                <a:gd name="T8" fmla="*/ 51 w 53"/>
                <a:gd name="T9" fmla="*/ 5 h 94"/>
                <a:gd name="T10" fmla="*/ 44 w 53"/>
                <a:gd name="T11" fmla="*/ 18 h 94"/>
                <a:gd name="T12" fmla="*/ 34 w 53"/>
                <a:gd name="T13" fmla="*/ 25 h 94"/>
                <a:gd name="T14" fmla="*/ 19 w 53"/>
                <a:gd name="T15" fmla="*/ 49 h 94"/>
                <a:gd name="T16" fmla="*/ 20 w 53"/>
                <a:gd name="T17" fmla="*/ 74 h 94"/>
                <a:gd name="T18" fmla="*/ 20 w 53"/>
                <a:gd name="T19" fmla="*/ 92 h 94"/>
                <a:gd name="T20" fmla="*/ 6 w 53"/>
                <a:gd name="T21" fmla="*/ 84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7"/>
            <p:cNvSpPr>
              <a:spLocks/>
            </p:cNvSpPr>
            <p:nvPr/>
          </p:nvSpPr>
          <p:spPr bwMode="auto">
            <a:xfrm>
              <a:off x="166688" y="1022350"/>
              <a:ext cx="441325" cy="788988"/>
            </a:xfrm>
            <a:custGeom>
              <a:avLst/>
              <a:gdLst>
                <a:gd name="T0" fmla="*/ 2 w 53"/>
                <a:gd name="T1" fmla="*/ 74 h 94"/>
                <a:gd name="T2" fmla="*/ 0 w 53"/>
                <a:gd name="T3" fmla="*/ 55 h 94"/>
                <a:gd name="T4" fmla="*/ 14 w 53"/>
                <a:gd name="T5" fmla="*/ 20 h 94"/>
                <a:gd name="T6" fmla="*/ 32 w 53"/>
                <a:gd name="T7" fmla="*/ 6 h 94"/>
                <a:gd name="T8" fmla="*/ 50 w 53"/>
                <a:gd name="T9" fmla="*/ 6 h 94"/>
                <a:gd name="T10" fmla="*/ 43 w 53"/>
                <a:gd name="T11" fmla="*/ 18 h 94"/>
                <a:gd name="T12" fmla="*/ 34 w 53"/>
                <a:gd name="T13" fmla="*/ 26 h 94"/>
                <a:gd name="T14" fmla="*/ 18 w 53"/>
                <a:gd name="T15" fmla="*/ 49 h 94"/>
                <a:gd name="T16" fmla="*/ 19 w 53"/>
                <a:gd name="T17" fmla="*/ 74 h 94"/>
                <a:gd name="T18" fmla="*/ 19 w 53"/>
                <a:gd name="T19" fmla="*/ 93 h 94"/>
                <a:gd name="T20" fmla="*/ 6 w 53"/>
                <a:gd name="T21" fmla="*/ 85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8"/>
            <p:cNvSpPr>
              <a:spLocks/>
            </p:cNvSpPr>
            <p:nvPr/>
          </p:nvSpPr>
          <p:spPr bwMode="auto">
            <a:xfrm>
              <a:off x="92075" y="938213"/>
              <a:ext cx="508000" cy="863600"/>
            </a:xfrm>
            <a:custGeom>
              <a:avLst/>
              <a:gdLst>
                <a:gd name="T0" fmla="*/ 7 w 61"/>
                <a:gd name="T1" fmla="*/ 79 h 103"/>
                <a:gd name="T2" fmla="*/ 13 w 61"/>
                <a:gd name="T3" fmla="*/ 32 h 103"/>
                <a:gd name="T4" fmla="*/ 54 w 61"/>
                <a:gd name="T5" fmla="*/ 11 h 103"/>
                <a:gd name="T6" fmla="*/ 37 w 61"/>
                <a:gd name="T7" fmla="*/ 30 h 103"/>
                <a:gd name="T8" fmla="*/ 22 w 61"/>
                <a:gd name="T9" fmla="*/ 73 h 103"/>
                <a:gd name="T10" fmla="*/ 26 w 61"/>
                <a:gd name="T11" fmla="*/ 90 h 103"/>
                <a:gd name="T12" fmla="*/ 13 w 61"/>
                <a:gd name="T13" fmla="*/ 92 h 103"/>
                <a:gd name="T14" fmla="*/ 7 w 61"/>
                <a:gd name="T15" fmla="*/ 79 h 103"/>
                <a:gd name="T16" fmla="*/ 6 w 61"/>
                <a:gd name="T17" fmla="*/ 79 h 103"/>
                <a:gd name="T18" fmla="*/ 26 w 61"/>
                <a:gd name="T19" fmla="*/ 96 h 103"/>
                <a:gd name="T20" fmla="*/ 22 w 61"/>
                <a:gd name="T21" fmla="*/ 66 h 103"/>
                <a:gd name="T22" fmla="*/ 50 w 61"/>
                <a:gd name="T23" fmla="*/ 21 h 103"/>
                <a:gd name="T24" fmla="*/ 40 w 61"/>
                <a:gd name="T25" fmla="*/ 9 h 103"/>
                <a:gd name="T26" fmla="*/ 6 w 61"/>
                <a:gd name="T27" fmla="*/ 79 h 103"/>
                <a:gd name="T28" fmla="*/ 7 w 61"/>
                <a:gd name="T2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Oval 109"/>
            <p:cNvSpPr>
              <a:spLocks noChangeArrowheads="1"/>
            </p:cNvSpPr>
            <p:nvPr/>
          </p:nvSpPr>
          <p:spPr bwMode="auto">
            <a:xfrm>
              <a:off x="684213" y="922338"/>
              <a:ext cx="149225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Oval 110"/>
            <p:cNvSpPr>
              <a:spLocks noChangeArrowheads="1"/>
            </p:cNvSpPr>
            <p:nvPr/>
          </p:nvSpPr>
          <p:spPr bwMode="auto">
            <a:xfrm>
              <a:off x="708025" y="963613"/>
              <a:ext cx="142875" cy="142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11"/>
            <p:cNvSpPr>
              <a:spLocks/>
            </p:cNvSpPr>
            <p:nvPr/>
          </p:nvSpPr>
          <p:spPr bwMode="auto">
            <a:xfrm>
              <a:off x="674688" y="896938"/>
              <a:ext cx="168275" cy="201613"/>
            </a:xfrm>
            <a:custGeom>
              <a:avLst/>
              <a:gdLst>
                <a:gd name="T0" fmla="*/ 18 w 20"/>
                <a:gd name="T1" fmla="*/ 12 h 24"/>
                <a:gd name="T2" fmla="*/ 9 w 20"/>
                <a:gd name="T3" fmla="*/ 21 h 24"/>
                <a:gd name="T4" fmla="*/ 2 w 20"/>
                <a:gd name="T5" fmla="*/ 12 h 24"/>
                <a:gd name="T6" fmla="*/ 12 w 20"/>
                <a:gd name="T7" fmla="*/ 4 h 24"/>
                <a:gd name="T8" fmla="*/ 18 w 20"/>
                <a:gd name="T9" fmla="*/ 12 h 24"/>
                <a:gd name="T10" fmla="*/ 20 w 20"/>
                <a:gd name="T11" fmla="*/ 12 h 24"/>
                <a:gd name="T12" fmla="*/ 1 w 20"/>
                <a:gd name="T13" fmla="*/ 12 h 24"/>
                <a:gd name="T14" fmla="*/ 20 w 20"/>
                <a:gd name="T15" fmla="*/ 12 h 24"/>
                <a:gd name="T16" fmla="*/ 18 w 20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Oval 112"/>
            <p:cNvSpPr>
              <a:spLocks noChangeArrowheads="1"/>
            </p:cNvSpPr>
            <p:nvPr/>
          </p:nvSpPr>
          <p:spPr bwMode="auto">
            <a:xfrm>
              <a:off x="1201738" y="2430463"/>
              <a:ext cx="1008063" cy="1014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Oval 113"/>
            <p:cNvSpPr>
              <a:spLocks noChangeArrowheads="1"/>
            </p:cNvSpPr>
            <p:nvPr/>
          </p:nvSpPr>
          <p:spPr bwMode="auto">
            <a:xfrm>
              <a:off x="1258888" y="2489200"/>
              <a:ext cx="1001713" cy="1006475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4"/>
            <p:cNvSpPr>
              <a:spLocks/>
            </p:cNvSpPr>
            <p:nvPr/>
          </p:nvSpPr>
          <p:spPr bwMode="auto">
            <a:xfrm>
              <a:off x="1184275" y="2271713"/>
              <a:ext cx="1025525" cy="1223963"/>
            </a:xfrm>
            <a:custGeom>
              <a:avLst/>
              <a:gdLst>
                <a:gd name="T0" fmla="*/ 122 w 123"/>
                <a:gd name="T1" fmla="*/ 79 h 146"/>
                <a:gd name="T2" fmla="*/ 52 w 123"/>
                <a:gd name="T3" fmla="*/ 138 h 146"/>
                <a:gd name="T4" fmla="*/ 3 w 123"/>
                <a:gd name="T5" fmla="*/ 79 h 146"/>
                <a:gd name="T6" fmla="*/ 73 w 123"/>
                <a:gd name="T7" fmla="*/ 20 h 146"/>
                <a:gd name="T8" fmla="*/ 122 w 123"/>
                <a:gd name="T9" fmla="*/ 79 h 146"/>
                <a:gd name="T10" fmla="*/ 123 w 123"/>
                <a:gd name="T11" fmla="*/ 79 h 146"/>
                <a:gd name="T12" fmla="*/ 2 w 123"/>
                <a:gd name="T13" fmla="*/ 79 h 146"/>
                <a:gd name="T14" fmla="*/ 73 w 123"/>
                <a:gd name="T15" fmla="*/ 139 h 146"/>
                <a:gd name="T16" fmla="*/ 123 w 123"/>
                <a:gd name="T17" fmla="*/ 79 h 146"/>
                <a:gd name="T18" fmla="*/ 122 w 123"/>
                <a:gd name="T1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5"/>
            <p:cNvSpPr>
              <a:spLocks/>
            </p:cNvSpPr>
            <p:nvPr/>
          </p:nvSpPr>
          <p:spPr bwMode="auto">
            <a:xfrm>
              <a:off x="1292225" y="2565400"/>
              <a:ext cx="334963" cy="603250"/>
            </a:xfrm>
            <a:custGeom>
              <a:avLst/>
              <a:gdLst>
                <a:gd name="T0" fmla="*/ 1 w 40"/>
                <a:gd name="T1" fmla="*/ 57 h 72"/>
                <a:gd name="T2" fmla="*/ 0 w 40"/>
                <a:gd name="T3" fmla="*/ 42 h 72"/>
                <a:gd name="T4" fmla="*/ 11 w 40"/>
                <a:gd name="T5" fmla="*/ 16 h 72"/>
                <a:gd name="T6" fmla="*/ 25 w 40"/>
                <a:gd name="T7" fmla="*/ 5 h 72"/>
                <a:gd name="T8" fmla="*/ 38 w 40"/>
                <a:gd name="T9" fmla="*/ 5 h 72"/>
                <a:gd name="T10" fmla="*/ 33 w 40"/>
                <a:gd name="T11" fmla="*/ 14 h 72"/>
                <a:gd name="T12" fmla="*/ 26 w 40"/>
                <a:gd name="T13" fmla="*/ 20 h 72"/>
                <a:gd name="T14" fmla="*/ 14 w 40"/>
                <a:gd name="T15" fmla="*/ 38 h 72"/>
                <a:gd name="T16" fmla="*/ 15 w 40"/>
                <a:gd name="T17" fmla="*/ 57 h 72"/>
                <a:gd name="T18" fmla="*/ 15 w 40"/>
                <a:gd name="T19" fmla="*/ 71 h 72"/>
                <a:gd name="T20" fmla="*/ 5 w 40"/>
                <a:gd name="T21" fmla="*/ 65 h 72"/>
                <a:gd name="T22" fmla="*/ 1 w 40"/>
                <a:gd name="T23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6"/>
            <p:cNvSpPr>
              <a:spLocks/>
            </p:cNvSpPr>
            <p:nvPr/>
          </p:nvSpPr>
          <p:spPr bwMode="auto">
            <a:xfrm>
              <a:off x="1317625" y="2606675"/>
              <a:ext cx="342900" cy="603250"/>
            </a:xfrm>
            <a:custGeom>
              <a:avLst/>
              <a:gdLst>
                <a:gd name="T0" fmla="*/ 2 w 41"/>
                <a:gd name="T1" fmla="*/ 56 h 72"/>
                <a:gd name="T2" fmla="*/ 1 w 41"/>
                <a:gd name="T3" fmla="*/ 42 h 72"/>
                <a:gd name="T4" fmla="*/ 11 w 41"/>
                <a:gd name="T5" fmla="*/ 15 h 72"/>
                <a:gd name="T6" fmla="*/ 25 w 41"/>
                <a:gd name="T7" fmla="*/ 4 h 72"/>
                <a:gd name="T8" fmla="*/ 39 w 41"/>
                <a:gd name="T9" fmla="*/ 4 h 72"/>
                <a:gd name="T10" fmla="*/ 34 w 41"/>
                <a:gd name="T11" fmla="*/ 14 h 72"/>
                <a:gd name="T12" fmla="*/ 26 w 41"/>
                <a:gd name="T13" fmla="*/ 19 h 72"/>
                <a:gd name="T14" fmla="*/ 14 w 41"/>
                <a:gd name="T15" fmla="*/ 37 h 72"/>
                <a:gd name="T16" fmla="*/ 15 w 41"/>
                <a:gd name="T17" fmla="*/ 57 h 72"/>
                <a:gd name="T18" fmla="*/ 15 w 41"/>
                <a:gd name="T19" fmla="*/ 70 h 72"/>
                <a:gd name="T20" fmla="*/ 5 w 41"/>
                <a:gd name="T21" fmla="*/ 64 h 72"/>
                <a:gd name="T22" fmla="*/ 2 w 41"/>
                <a:gd name="T23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7"/>
            <p:cNvSpPr>
              <a:spLocks/>
            </p:cNvSpPr>
            <p:nvPr/>
          </p:nvSpPr>
          <p:spPr bwMode="auto">
            <a:xfrm>
              <a:off x="1258888" y="2540000"/>
              <a:ext cx="401638" cy="661988"/>
            </a:xfrm>
            <a:custGeom>
              <a:avLst/>
              <a:gdLst>
                <a:gd name="T0" fmla="*/ 6 w 48"/>
                <a:gd name="T1" fmla="*/ 60 h 79"/>
                <a:gd name="T2" fmla="*/ 11 w 48"/>
                <a:gd name="T3" fmla="*/ 25 h 79"/>
                <a:gd name="T4" fmla="*/ 42 w 48"/>
                <a:gd name="T5" fmla="*/ 8 h 79"/>
                <a:gd name="T6" fmla="*/ 29 w 48"/>
                <a:gd name="T7" fmla="*/ 23 h 79"/>
                <a:gd name="T8" fmla="*/ 17 w 48"/>
                <a:gd name="T9" fmla="*/ 56 h 79"/>
                <a:gd name="T10" fmla="*/ 20 w 48"/>
                <a:gd name="T11" fmla="*/ 69 h 79"/>
                <a:gd name="T12" fmla="*/ 11 w 48"/>
                <a:gd name="T13" fmla="*/ 70 h 79"/>
                <a:gd name="T14" fmla="*/ 6 w 48"/>
                <a:gd name="T15" fmla="*/ 60 h 79"/>
                <a:gd name="T16" fmla="*/ 5 w 48"/>
                <a:gd name="T17" fmla="*/ 60 h 79"/>
                <a:gd name="T18" fmla="*/ 20 w 48"/>
                <a:gd name="T19" fmla="*/ 73 h 79"/>
                <a:gd name="T20" fmla="*/ 18 w 48"/>
                <a:gd name="T21" fmla="*/ 51 h 79"/>
                <a:gd name="T22" fmla="*/ 39 w 48"/>
                <a:gd name="T23" fmla="*/ 16 h 79"/>
                <a:gd name="T24" fmla="*/ 31 w 48"/>
                <a:gd name="T25" fmla="*/ 7 h 79"/>
                <a:gd name="T26" fmla="*/ 5 w 48"/>
                <a:gd name="T27" fmla="*/ 60 h 79"/>
                <a:gd name="T28" fmla="*/ 6 w 48"/>
                <a:gd name="T29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Oval 121"/>
            <p:cNvSpPr>
              <a:spLocks noChangeArrowheads="1"/>
            </p:cNvSpPr>
            <p:nvPr/>
          </p:nvSpPr>
          <p:spPr bwMode="auto">
            <a:xfrm>
              <a:off x="1535113" y="0"/>
              <a:ext cx="700088" cy="703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Oval 122"/>
            <p:cNvSpPr>
              <a:spLocks noChangeArrowheads="1"/>
            </p:cNvSpPr>
            <p:nvPr/>
          </p:nvSpPr>
          <p:spPr bwMode="auto">
            <a:xfrm>
              <a:off x="1576388" y="41275"/>
              <a:ext cx="700088" cy="704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23"/>
            <p:cNvSpPr>
              <a:spLocks/>
            </p:cNvSpPr>
            <p:nvPr/>
          </p:nvSpPr>
          <p:spPr bwMode="auto">
            <a:xfrm>
              <a:off x="1509713" y="-109538"/>
              <a:ext cx="733425" cy="922338"/>
            </a:xfrm>
            <a:custGeom>
              <a:avLst/>
              <a:gdLst>
                <a:gd name="T0" fmla="*/ 86 w 88"/>
                <a:gd name="T1" fmla="*/ 55 h 110"/>
                <a:gd name="T2" fmla="*/ 37 w 88"/>
                <a:gd name="T3" fmla="*/ 96 h 110"/>
                <a:gd name="T4" fmla="*/ 4 w 88"/>
                <a:gd name="T5" fmla="*/ 55 h 110"/>
                <a:gd name="T6" fmla="*/ 54 w 88"/>
                <a:gd name="T7" fmla="*/ 14 h 110"/>
                <a:gd name="T8" fmla="*/ 86 w 88"/>
                <a:gd name="T9" fmla="*/ 55 h 110"/>
                <a:gd name="T10" fmla="*/ 88 w 88"/>
                <a:gd name="T11" fmla="*/ 55 h 110"/>
                <a:gd name="T12" fmla="*/ 3 w 88"/>
                <a:gd name="T13" fmla="*/ 55 h 110"/>
                <a:gd name="T14" fmla="*/ 88 w 88"/>
                <a:gd name="T15" fmla="*/ 55 h 110"/>
                <a:gd name="T16" fmla="*/ 86 w 88"/>
                <a:gd name="T17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24"/>
            <p:cNvSpPr>
              <a:spLocks/>
            </p:cNvSpPr>
            <p:nvPr/>
          </p:nvSpPr>
          <p:spPr bwMode="auto">
            <a:xfrm>
              <a:off x="1601788" y="920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6 w 28"/>
                <a:gd name="T9" fmla="*/ 4 h 51"/>
                <a:gd name="T10" fmla="*/ 23 w 28"/>
                <a:gd name="T11" fmla="*/ 10 h 51"/>
                <a:gd name="T12" fmla="*/ 17 w 28"/>
                <a:gd name="T13" fmla="*/ 14 h 51"/>
                <a:gd name="T14" fmla="*/ 9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25"/>
            <p:cNvSpPr>
              <a:spLocks/>
            </p:cNvSpPr>
            <p:nvPr/>
          </p:nvSpPr>
          <p:spPr bwMode="auto">
            <a:xfrm>
              <a:off x="1617663" y="1174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7 w 28"/>
                <a:gd name="T9" fmla="*/ 3 h 51"/>
                <a:gd name="T10" fmla="*/ 23 w 28"/>
                <a:gd name="T11" fmla="*/ 10 h 51"/>
                <a:gd name="T12" fmla="*/ 18 w 28"/>
                <a:gd name="T13" fmla="*/ 14 h 51"/>
                <a:gd name="T14" fmla="*/ 10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26"/>
            <p:cNvSpPr>
              <a:spLocks/>
            </p:cNvSpPr>
            <p:nvPr/>
          </p:nvSpPr>
          <p:spPr bwMode="auto">
            <a:xfrm>
              <a:off x="1576388" y="74613"/>
              <a:ext cx="284163" cy="461963"/>
            </a:xfrm>
            <a:custGeom>
              <a:avLst/>
              <a:gdLst>
                <a:gd name="T0" fmla="*/ 4 w 34"/>
                <a:gd name="T1" fmla="*/ 42 h 55"/>
                <a:gd name="T2" fmla="*/ 8 w 34"/>
                <a:gd name="T3" fmla="*/ 17 h 55"/>
                <a:gd name="T4" fmla="*/ 29 w 34"/>
                <a:gd name="T5" fmla="*/ 6 h 55"/>
                <a:gd name="T6" fmla="*/ 20 w 34"/>
                <a:gd name="T7" fmla="*/ 16 h 55"/>
                <a:gd name="T8" fmla="*/ 12 w 34"/>
                <a:gd name="T9" fmla="*/ 39 h 55"/>
                <a:gd name="T10" fmla="*/ 14 w 34"/>
                <a:gd name="T11" fmla="*/ 48 h 55"/>
                <a:gd name="T12" fmla="*/ 8 w 34"/>
                <a:gd name="T13" fmla="*/ 49 h 55"/>
                <a:gd name="T14" fmla="*/ 4 w 34"/>
                <a:gd name="T15" fmla="*/ 42 h 55"/>
                <a:gd name="T16" fmla="*/ 3 w 34"/>
                <a:gd name="T17" fmla="*/ 42 h 55"/>
                <a:gd name="T18" fmla="*/ 14 w 34"/>
                <a:gd name="T19" fmla="*/ 51 h 55"/>
                <a:gd name="T20" fmla="*/ 12 w 34"/>
                <a:gd name="T21" fmla="*/ 35 h 55"/>
                <a:gd name="T22" fmla="*/ 27 w 34"/>
                <a:gd name="T23" fmla="*/ 11 h 55"/>
                <a:gd name="T24" fmla="*/ 21 w 34"/>
                <a:gd name="T25" fmla="*/ 5 h 55"/>
                <a:gd name="T26" fmla="*/ 3 w 34"/>
                <a:gd name="T27" fmla="*/ 42 h 55"/>
                <a:gd name="T28" fmla="*/ 4 w 34"/>
                <a:gd name="T2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18" name="组合 2117"/>
            <p:cNvGrpSpPr/>
            <p:nvPr/>
          </p:nvGrpSpPr>
          <p:grpSpPr>
            <a:xfrm>
              <a:off x="1884363" y="50800"/>
              <a:ext cx="9677400" cy="1189038"/>
              <a:chOff x="1884363" y="50800"/>
              <a:chExt cx="9677400" cy="1189038"/>
            </a:xfrm>
          </p:grpSpPr>
          <p:sp>
            <p:nvSpPr>
              <p:cNvPr id="54" name="Freeform 75"/>
              <p:cNvSpPr>
                <a:spLocks/>
              </p:cNvSpPr>
              <p:nvPr/>
            </p:nvSpPr>
            <p:spPr bwMode="auto">
              <a:xfrm>
                <a:off x="22018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76"/>
              <p:cNvSpPr>
                <a:spLocks/>
              </p:cNvSpPr>
              <p:nvPr/>
            </p:nvSpPr>
            <p:spPr bwMode="auto">
              <a:xfrm>
                <a:off x="254476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1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7"/>
              <p:cNvSpPr>
                <a:spLocks/>
              </p:cNvSpPr>
              <p:nvPr/>
            </p:nvSpPr>
            <p:spPr bwMode="auto">
              <a:xfrm>
                <a:off x="28940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78"/>
              <p:cNvSpPr>
                <a:spLocks/>
              </p:cNvSpPr>
              <p:nvPr/>
            </p:nvSpPr>
            <p:spPr bwMode="auto">
              <a:xfrm>
                <a:off x="3244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79"/>
              <p:cNvSpPr>
                <a:spLocks/>
              </p:cNvSpPr>
              <p:nvPr/>
            </p:nvSpPr>
            <p:spPr bwMode="auto">
              <a:xfrm>
                <a:off x="35956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0"/>
              <p:cNvSpPr>
                <a:spLocks/>
              </p:cNvSpPr>
              <p:nvPr/>
            </p:nvSpPr>
            <p:spPr bwMode="auto">
              <a:xfrm>
                <a:off x="394493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81"/>
              <p:cNvSpPr>
                <a:spLocks/>
              </p:cNvSpPr>
              <p:nvPr/>
            </p:nvSpPr>
            <p:spPr bwMode="auto">
              <a:xfrm>
                <a:off x="42957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82"/>
              <p:cNvSpPr>
                <a:spLocks/>
              </p:cNvSpPr>
              <p:nvPr/>
            </p:nvSpPr>
            <p:spPr bwMode="auto">
              <a:xfrm>
                <a:off x="46386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83"/>
              <p:cNvSpPr>
                <a:spLocks/>
              </p:cNvSpPr>
              <p:nvPr/>
            </p:nvSpPr>
            <p:spPr bwMode="auto">
              <a:xfrm>
                <a:off x="498792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84"/>
              <p:cNvSpPr>
                <a:spLocks/>
              </p:cNvSpPr>
              <p:nvPr/>
            </p:nvSpPr>
            <p:spPr bwMode="auto">
              <a:xfrm>
                <a:off x="5338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85"/>
              <p:cNvSpPr>
                <a:spLocks/>
              </p:cNvSpPr>
              <p:nvPr/>
            </p:nvSpPr>
            <p:spPr bwMode="auto">
              <a:xfrm>
                <a:off x="568960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86"/>
              <p:cNvSpPr>
                <a:spLocks/>
              </p:cNvSpPr>
              <p:nvPr/>
            </p:nvSpPr>
            <p:spPr bwMode="auto">
              <a:xfrm>
                <a:off x="6038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87"/>
              <p:cNvSpPr>
                <a:spLocks/>
              </p:cNvSpPr>
              <p:nvPr/>
            </p:nvSpPr>
            <p:spPr bwMode="auto">
              <a:xfrm>
                <a:off x="6389688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Freeform 88"/>
              <p:cNvSpPr>
                <a:spLocks/>
              </p:cNvSpPr>
              <p:nvPr/>
            </p:nvSpPr>
            <p:spPr bwMode="auto">
              <a:xfrm>
                <a:off x="673258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89"/>
              <p:cNvSpPr>
                <a:spLocks/>
              </p:cNvSpPr>
              <p:nvPr/>
            </p:nvSpPr>
            <p:spPr bwMode="auto">
              <a:xfrm>
                <a:off x="708183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0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Freeform 90"/>
              <p:cNvSpPr>
                <a:spLocks/>
              </p:cNvSpPr>
              <p:nvPr/>
            </p:nvSpPr>
            <p:spPr bwMode="auto">
              <a:xfrm>
                <a:off x="7432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Freeform 91"/>
              <p:cNvSpPr>
                <a:spLocks/>
              </p:cNvSpPr>
              <p:nvPr/>
            </p:nvSpPr>
            <p:spPr bwMode="auto">
              <a:xfrm>
                <a:off x="778351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Freeform 92"/>
              <p:cNvSpPr>
                <a:spLocks/>
              </p:cNvSpPr>
              <p:nvPr/>
            </p:nvSpPr>
            <p:spPr bwMode="auto">
              <a:xfrm>
                <a:off x="8132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Freeform 93"/>
              <p:cNvSpPr>
                <a:spLocks/>
              </p:cNvSpPr>
              <p:nvPr/>
            </p:nvSpPr>
            <p:spPr bwMode="auto">
              <a:xfrm>
                <a:off x="8483600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Freeform 94"/>
              <p:cNvSpPr>
                <a:spLocks/>
              </p:cNvSpPr>
              <p:nvPr/>
            </p:nvSpPr>
            <p:spPr bwMode="auto">
              <a:xfrm>
                <a:off x="8826500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Freeform 95"/>
              <p:cNvSpPr>
                <a:spLocks/>
              </p:cNvSpPr>
              <p:nvPr/>
            </p:nvSpPr>
            <p:spPr bwMode="auto">
              <a:xfrm>
                <a:off x="91757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Freeform 96"/>
              <p:cNvSpPr>
                <a:spLocks/>
              </p:cNvSpPr>
              <p:nvPr/>
            </p:nvSpPr>
            <p:spPr bwMode="auto">
              <a:xfrm>
                <a:off x="95265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Freeform 97"/>
              <p:cNvSpPr>
                <a:spLocks/>
              </p:cNvSpPr>
              <p:nvPr/>
            </p:nvSpPr>
            <p:spPr bwMode="auto">
              <a:xfrm>
                <a:off x="987742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Freeform 98"/>
              <p:cNvSpPr>
                <a:spLocks/>
              </p:cNvSpPr>
              <p:nvPr/>
            </p:nvSpPr>
            <p:spPr bwMode="auto">
              <a:xfrm>
                <a:off x="10226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Freeform 99"/>
              <p:cNvSpPr>
                <a:spLocks/>
              </p:cNvSpPr>
              <p:nvPr/>
            </p:nvSpPr>
            <p:spPr bwMode="auto">
              <a:xfrm>
                <a:off x="105695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Freeform 100"/>
              <p:cNvSpPr>
                <a:spLocks/>
              </p:cNvSpPr>
              <p:nvPr/>
            </p:nvSpPr>
            <p:spPr bwMode="auto">
              <a:xfrm>
                <a:off x="109204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Freeform 101"/>
              <p:cNvSpPr>
                <a:spLocks/>
              </p:cNvSpPr>
              <p:nvPr/>
            </p:nvSpPr>
            <p:spPr bwMode="auto">
              <a:xfrm>
                <a:off x="112696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Oval 127"/>
              <p:cNvSpPr>
                <a:spLocks noChangeArrowheads="1"/>
              </p:cNvSpPr>
              <p:nvPr/>
            </p:nvSpPr>
            <p:spPr bwMode="auto">
              <a:xfrm>
                <a:off x="1893888" y="66675"/>
                <a:ext cx="82550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Oval 128"/>
              <p:cNvSpPr>
                <a:spLocks noChangeArrowheads="1"/>
              </p:cNvSpPr>
              <p:nvPr/>
            </p:nvSpPr>
            <p:spPr bwMode="auto">
              <a:xfrm>
                <a:off x="1909763" y="84138"/>
                <a:ext cx="74613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Freeform 129"/>
              <p:cNvSpPr>
                <a:spLocks/>
              </p:cNvSpPr>
              <p:nvPr/>
            </p:nvSpPr>
            <p:spPr bwMode="auto">
              <a:xfrm>
                <a:off x="1884363" y="50800"/>
                <a:ext cx="92075" cy="117475"/>
              </a:xfrm>
              <a:custGeom>
                <a:avLst/>
                <a:gdLst>
                  <a:gd name="T0" fmla="*/ 10 w 11"/>
                  <a:gd name="T1" fmla="*/ 7 h 14"/>
                  <a:gd name="T2" fmla="*/ 5 w 11"/>
                  <a:gd name="T3" fmla="*/ 11 h 14"/>
                  <a:gd name="T4" fmla="*/ 2 w 11"/>
                  <a:gd name="T5" fmla="*/ 7 h 14"/>
                  <a:gd name="T6" fmla="*/ 6 w 11"/>
                  <a:gd name="T7" fmla="*/ 2 h 14"/>
                  <a:gd name="T8" fmla="*/ 10 w 11"/>
                  <a:gd name="T9" fmla="*/ 7 h 14"/>
                  <a:gd name="T10" fmla="*/ 11 w 11"/>
                  <a:gd name="T11" fmla="*/ 7 h 14"/>
                  <a:gd name="T12" fmla="*/ 1 w 11"/>
                  <a:gd name="T13" fmla="*/ 7 h 14"/>
                  <a:gd name="T14" fmla="*/ 11 w 11"/>
                  <a:gd name="T15" fmla="*/ 7 h 14"/>
                  <a:gd name="T16" fmla="*/ 10 w 11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122" name="图片 2121"/>
            <p:cNvPicPr>
              <a:picLocks noChangeAspect="1"/>
            </p:cNvPicPr>
            <p:nvPr/>
          </p:nvPicPr>
          <p:blipFill rotWithShape="1">
            <a:blip r:embed="rId3"/>
            <a:srcRect t="16435"/>
            <a:stretch/>
          </p:blipFill>
          <p:spPr>
            <a:xfrm>
              <a:off x="1734093" y="3705726"/>
              <a:ext cx="10101948" cy="2562565"/>
            </a:xfrm>
            <a:prstGeom prst="rect">
              <a:avLst/>
            </a:prstGeom>
          </p:spPr>
        </p:pic>
      </p:grpSp>
      <p:pic>
        <p:nvPicPr>
          <p:cNvPr id="2125" name="图片 21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" y="4502094"/>
            <a:ext cx="3106737" cy="2071158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4496291" y="183593"/>
            <a:ext cx="41462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佈局規劃</a:t>
            </a:r>
            <a:r>
              <a:rPr lang="en-US" altLang="zh-CN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-</a:t>
            </a:r>
            <a:r>
              <a:rPr lang="en-US" altLang="zh-CN" sz="3200" dirty="0" err="1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DevTeam</a:t>
            </a:r>
            <a:endParaRPr lang="zh-CN" altLang="en-US" sz="6000" b="1" dirty="0">
              <a:solidFill>
                <a:srgbClr val="697DA9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3963040" y="189874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66" name="任意多边形 65"/>
          <p:cNvSpPr/>
          <p:nvPr/>
        </p:nvSpPr>
        <p:spPr>
          <a:xfrm flipH="1">
            <a:off x="8832274" y="191305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3" name="圓角矩形 2"/>
          <p:cNvSpPr/>
          <p:nvPr/>
        </p:nvSpPr>
        <p:spPr>
          <a:xfrm>
            <a:off x="2347913" y="1346956"/>
            <a:ext cx="7997218" cy="4779524"/>
          </a:xfrm>
          <a:prstGeom prst="roundRect">
            <a:avLst/>
          </a:prstGeom>
          <a:solidFill>
            <a:srgbClr val="CBE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" name="群組 6"/>
          <p:cNvGrpSpPr/>
          <p:nvPr/>
        </p:nvGrpSpPr>
        <p:grpSpPr>
          <a:xfrm>
            <a:off x="4622470" y="1506033"/>
            <a:ext cx="3458700" cy="4450186"/>
            <a:chOff x="2838451" y="1506033"/>
            <a:chExt cx="3458700" cy="4450186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4801" y="1506033"/>
              <a:ext cx="3446000" cy="4450186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2844801" y="1506033"/>
              <a:ext cx="3446000" cy="337055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5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2851151" y="2255664"/>
              <a:ext cx="3446000" cy="3373611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 67"/>
            <p:cNvSpPr/>
            <p:nvPr/>
          </p:nvSpPr>
          <p:spPr>
            <a:xfrm>
              <a:off x="2838451" y="5629275"/>
              <a:ext cx="3446000" cy="326944"/>
            </a:xfrm>
            <a:prstGeom prst="rect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9" name="直線單箭頭接點 8"/>
          <p:cNvCxnSpPr/>
          <p:nvPr/>
        </p:nvCxnSpPr>
        <p:spPr>
          <a:xfrm>
            <a:off x="4125252" y="1661706"/>
            <a:ext cx="7060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圓角矩形 9"/>
          <p:cNvSpPr/>
          <p:nvPr/>
        </p:nvSpPr>
        <p:spPr>
          <a:xfrm>
            <a:off x="3468027" y="1529557"/>
            <a:ext cx="657225" cy="2583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Logo</a:t>
            </a:r>
            <a:endParaRPr lang="zh-TW" altLang="en-US" sz="1200" dirty="0">
              <a:solidFill>
                <a:schemeClr val="tx1"/>
              </a:solidFill>
            </a:endParaRPr>
          </a:p>
        </p:txBody>
      </p:sp>
      <p:sp>
        <p:nvSpPr>
          <p:cNvPr id="75" name="圓角矩形 74"/>
          <p:cNvSpPr/>
          <p:nvPr/>
        </p:nvSpPr>
        <p:spPr>
          <a:xfrm>
            <a:off x="8598473" y="1991712"/>
            <a:ext cx="869377" cy="2583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</a:rPr>
              <a:t>主導覽列</a:t>
            </a:r>
            <a:endParaRPr lang="zh-TW" altLang="en-US" sz="1200" dirty="0">
              <a:solidFill>
                <a:schemeClr val="tx1"/>
              </a:solidFill>
            </a:endParaRPr>
          </a:p>
        </p:txBody>
      </p:sp>
      <p:sp>
        <p:nvSpPr>
          <p:cNvPr id="86" name="圓角矩形 85"/>
          <p:cNvSpPr/>
          <p:nvPr/>
        </p:nvSpPr>
        <p:spPr>
          <a:xfrm>
            <a:off x="8497759" y="3077463"/>
            <a:ext cx="1070804" cy="2583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</a:rPr>
              <a:t>開發者資訊</a:t>
            </a:r>
            <a:endParaRPr lang="zh-TW" altLang="en-US" sz="1200" dirty="0">
              <a:solidFill>
                <a:schemeClr val="tx1"/>
              </a:solidFill>
            </a:endParaRPr>
          </a:p>
        </p:txBody>
      </p:sp>
      <p:cxnSp>
        <p:nvCxnSpPr>
          <p:cNvPr id="24" name="肘形接點 23"/>
          <p:cNvCxnSpPr>
            <a:stCxn id="86" idx="0"/>
            <a:endCxn id="67" idx="3"/>
          </p:cNvCxnSpPr>
          <p:nvPr/>
        </p:nvCxnSpPr>
        <p:spPr>
          <a:xfrm rot="16200000" flipH="1" flipV="1">
            <a:off x="8124662" y="3033970"/>
            <a:ext cx="865007" cy="951991"/>
          </a:xfrm>
          <a:prstGeom prst="bentConnector4">
            <a:avLst>
              <a:gd name="adj1" fmla="val -26428"/>
              <a:gd name="adj2" fmla="val 7812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肘形接點 26"/>
          <p:cNvCxnSpPr>
            <a:stCxn id="75" idx="0"/>
            <a:endCxn id="4" idx="3"/>
          </p:cNvCxnSpPr>
          <p:nvPr/>
        </p:nvCxnSpPr>
        <p:spPr>
          <a:xfrm rot="16200000" flipV="1">
            <a:off x="8395416" y="1353966"/>
            <a:ext cx="317151" cy="95834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圓角矩形 94"/>
          <p:cNvSpPr/>
          <p:nvPr/>
        </p:nvSpPr>
        <p:spPr>
          <a:xfrm>
            <a:off x="3462194" y="2537233"/>
            <a:ext cx="657225" cy="2583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</a:rPr>
              <a:t>頭貼</a:t>
            </a:r>
            <a:endParaRPr lang="zh-TW" altLang="en-US" sz="1200" dirty="0">
              <a:solidFill>
                <a:schemeClr val="tx1"/>
              </a:solidFill>
            </a:endParaRPr>
          </a:p>
        </p:txBody>
      </p:sp>
      <p:cxnSp>
        <p:nvCxnSpPr>
          <p:cNvPr id="96" name="直線單箭頭接點 95"/>
          <p:cNvCxnSpPr/>
          <p:nvPr/>
        </p:nvCxnSpPr>
        <p:spPr>
          <a:xfrm>
            <a:off x="4119419" y="2666421"/>
            <a:ext cx="6287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圓角矩形 97"/>
          <p:cNvSpPr/>
          <p:nvPr/>
        </p:nvSpPr>
        <p:spPr>
          <a:xfrm>
            <a:off x="3368645" y="3719994"/>
            <a:ext cx="844322" cy="2583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</a:rPr>
              <a:t>個人資訊</a:t>
            </a:r>
            <a:endParaRPr lang="zh-TW" altLang="en-US" sz="1200" dirty="0">
              <a:solidFill>
                <a:schemeClr val="tx1"/>
              </a:solidFill>
            </a:endParaRPr>
          </a:p>
        </p:txBody>
      </p:sp>
      <p:cxnSp>
        <p:nvCxnSpPr>
          <p:cNvPr id="99" name="直線單箭頭接點 98"/>
          <p:cNvCxnSpPr/>
          <p:nvPr/>
        </p:nvCxnSpPr>
        <p:spPr>
          <a:xfrm>
            <a:off x="4212967" y="3849182"/>
            <a:ext cx="5352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圓角矩形 100"/>
          <p:cNvSpPr/>
          <p:nvPr/>
        </p:nvSpPr>
        <p:spPr>
          <a:xfrm>
            <a:off x="8704549" y="4161914"/>
            <a:ext cx="657225" cy="2583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</a:rPr>
              <a:t>名字</a:t>
            </a:r>
            <a:endParaRPr lang="zh-TW" altLang="en-US" sz="1200" dirty="0">
              <a:solidFill>
                <a:schemeClr val="tx1"/>
              </a:solidFill>
            </a:endParaRPr>
          </a:p>
        </p:txBody>
      </p:sp>
      <p:cxnSp>
        <p:nvCxnSpPr>
          <p:cNvPr id="36" name="直線單箭頭接點 35"/>
          <p:cNvCxnSpPr>
            <a:stCxn id="101" idx="1"/>
          </p:cNvCxnSpPr>
          <p:nvPr/>
        </p:nvCxnSpPr>
        <p:spPr>
          <a:xfrm flipH="1">
            <a:off x="7929564" y="4291102"/>
            <a:ext cx="774985" cy="3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圓角矩形 105"/>
          <p:cNvSpPr/>
          <p:nvPr/>
        </p:nvSpPr>
        <p:spPr>
          <a:xfrm>
            <a:off x="8699786" y="5681942"/>
            <a:ext cx="657225" cy="25837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</a:rPr>
              <a:t>回頂</a:t>
            </a:r>
            <a:endParaRPr lang="zh-TW" altLang="en-US" sz="1200" dirty="0">
              <a:solidFill>
                <a:schemeClr val="tx1"/>
              </a:solidFill>
            </a:endParaRPr>
          </a:p>
        </p:txBody>
      </p:sp>
      <p:cxnSp>
        <p:nvCxnSpPr>
          <p:cNvPr id="107" name="直線單箭頭接點 106"/>
          <p:cNvCxnSpPr/>
          <p:nvPr/>
        </p:nvCxnSpPr>
        <p:spPr>
          <a:xfrm flipH="1">
            <a:off x="7921409" y="5811130"/>
            <a:ext cx="774985" cy="3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圓角矩形 107"/>
          <p:cNvSpPr/>
          <p:nvPr/>
        </p:nvSpPr>
        <p:spPr>
          <a:xfrm>
            <a:off x="2739181" y="4702386"/>
            <a:ext cx="1485672" cy="103302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1280px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39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4" name="组合 2123"/>
          <p:cNvGrpSpPr/>
          <p:nvPr/>
        </p:nvGrpSpPr>
        <p:grpSpPr>
          <a:xfrm>
            <a:off x="-7938" y="-109538"/>
            <a:ext cx="11837195" cy="6403229"/>
            <a:chOff x="-7938" y="-109538"/>
            <a:chExt cx="11837195" cy="6403229"/>
          </a:xfrm>
        </p:grpSpPr>
        <p:pic>
          <p:nvPicPr>
            <p:cNvPr id="2123" name="图片 2122"/>
            <p:cNvPicPr>
              <a:picLocks noChangeAspect="1"/>
            </p:cNvPicPr>
            <p:nvPr/>
          </p:nvPicPr>
          <p:blipFill rotWithShape="1">
            <a:blip r:embed="rId3"/>
            <a:srcRect b="68945"/>
            <a:stretch/>
          </p:blipFill>
          <p:spPr>
            <a:xfrm>
              <a:off x="1705769" y="864432"/>
              <a:ext cx="10101948" cy="952336"/>
            </a:xfrm>
            <a:prstGeom prst="rect">
              <a:avLst/>
            </a:prstGeom>
          </p:spPr>
        </p:pic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3"/>
            <a:srcRect b="64968"/>
            <a:stretch/>
          </p:blipFill>
          <p:spPr>
            <a:xfrm>
              <a:off x="1727309" y="838200"/>
              <a:ext cx="10101948" cy="2867526"/>
            </a:xfrm>
            <a:prstGeom prst="rect">
              <a:avLst/>
            </a:prstGeom>
          </p:spPr>
        </p:pic>
        <p:sp>
          <p:nvSpPr>
            <p:cNvPr id="2066" name="Oval 103"/>
            <p:cNvSpPr>
              <a:spLocks noChangeArrowheads="1"/>
            </p:cNvSpPr>
            <p:nvPr/>
          </p:nvSpPr>
          <p:spPr bwMode="auto">
            <a:xfrm>
              <a:off x="7938" y="796925"/>
              <a:ext cx="1317625" cy="132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Oval 104"/>
            <p:cNvSpPr>
              <a:spLocks noChangeArrowheads="1"/>
            </p:cNvSpPr>
            <p:nvPr/>
          </p:nvSpPr>
          <p:spPr bwMode="auto">
            <a:xfrm>
              <a:off x="82550" y="871538"/>
              <a:ext cx="1319213" cy="1316038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Freeform 105"/>
            <p:cNvSpPr>
              <a:spLocks/>
            </p:cNvSpPr>
            <p:nvPr/>
          </p:nvSpPr>
          <p:spPr bwMode="auto">
            <a:xfrm>
              <a:off x="-7938" y="738188"/>
              <a:ext cx="1343025" cy="1441450"/>
            </a:xfrm>
            <a:custGeom>
              <a:avLst/>
              <a:gdLst>
                <a:gd name="T0" fmla="*/ 159 w 161"/>
                <a:gd name="T1" fmla="*/ 86 h 172"/>
                <a:gd name="T2" fmla="*/ 66 w 161"/>
                <a:gd name="T3" fmla="*/ 163 h 172"/>
                <a:gd name="T4" fmla="*/ 3 w 161"/>
                <a:gd name="T5" fmla="*/ 86 h 172"/>
                <a:gd name="T6" fmla="*/ 96 w 161"/>
                <a:gd name="T7" fmla="*/ 9 h 172"/>
                <a:gd name="T8" fmla="*/ 159 w 161"/>
                <a:gd name="T9" fmla="*/ 86 h 172"/>
                <a:gd name="T10" fmla="*/ 160 w 161"/>
                <a:gd name="T11" fmla="*/ 86 h 172"/>
                <a:gd name="T12" fmla="*/ 66 w 161"/>
                <a:gd name="T13" fmla="*/ 8 h 172"/>
                <a:gd name="T14" fmla="*/ 2 w 161"/>
                <a:gd name="T15" fmla="*/ 86 h 172"/>
                <a:gd name="T16" fmla="*/ 97 w 161"/>
                <a:gd name="T17" fmla="*/ 163 h 172"/>
                <a:gd name="T18" fmla="*/ 160 w 161"/>
                <a:gd name="T19" fmla="*/ 86 h 172"/>
                <a:gd name="T20" fmla="*/ 159 w 161"/>
                <a:gd name="T21" fmla="*/ 8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6"/>
            <p:cNvSpPr>
              <a:spLocks/>
            </p:cNvSpPr>
            <p:nvPr/>
          </p:nvSpPr>
          <p:spPr bwMode="auto">
            <a:xfrm>
              <a:off x="125413" y="981075"/>
              <a:ext cx="441325" cy="787400"/>
            </a:xfrm>
            <a:custGeom>
              <a:avLst/>
              <a:gdLst>
                <a:gd name="T0" fmla="*/ 2 w 53"/>
                <a:gd name="T1" fmla="*/ 74 h 94"/>
                <a:gd name="T2" fmla="*/ 1 w 53"/>
                <a:gd name="T3" fmla="*/ 55 h 94"/>
                <a:gd name="T4" fmla="*/ 14 w 53"/>
                <a:gd name="T5" fmla="*/ 20 h 94"/>
                <a:gd name="T6" fmla="*/ 33 w 53"/>
                <a:gd name="T7" fmla="*/ 5 h 94"/>
                <a:gd name="T8" fmla="*/ 51 w 53"/>
                <a:gd name="T9" fmla="*/ 5 h 94"/>
                <a:gd name="T10" fmla="*/ 44 w 53"/>
                <a:gd name="T11" fmla="*/ 18 h 94"/>
                <a:gd name="T12" fmla="*/ 34 w 53"/>
                <a:gd name="T13" fmla="*/ 25 h 94"/>
                <a:gd name="T14" fmla="*/ 19 w 53"/>
                <a:gd name="T15" fmla="*/ 49 h 94"/>
                <a:gd name="T16" fmla="*/ 20 w 53"/>
                <a:gd name="T17" fmla="*/ 74 h 94"/>
                <a:gd name="T18" fmla="*/ 20 w 53"/>
                <a:gd name="T19" fmla="*/ 92 h 94"/>
                <a:gd name="T20" fmla="*/ 6 w 53"/>
                <a:gd name="T21" fmla="*/ 84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7"/>
            <p:cNvSpPr>
              <a:spLocks/>
            </p:cNvSpPr>
            <p:nvPr/>
          </p:nvSpPr>
          <p:spPr bwMode="auto">
            <a:xfrm>
              <a:off x="166688" y="1022350"/>
              <a:ext cx="441325" cy="788988"/>
            </a:xfrm>
            <a:custGeom>
              <a:avLst/>
              <a:gdLst>
                <a:gd name="T0" fmla="*/ 2 w 53"/>
                <a:gd name="T1" fmla="*/ 74 h 94"/>
                <a:gd name="T2" fmla="*/ 0 w 53"/>
                <a:gd name="T3" fmla="*/ 55 h 94"/>
                <a:gd name="T4" fmla="*/ 14 w 53"/>
                <a:gd name="T5" fmla="*/ 20 h 94"/>
                <a:gd name="T6" fmla="*/ 32 w 53"/>
                <a:gd name="T7" fmla="*/ 6 h 94"/>
                <a:gd name="T8" fmla="*/ 50 w 53"/>
                <a:gd name="T9" fmla="*/ 6 h 94"/>
                <a:gd name="T10" fmla="*/ 43 w 53"/>
                <a:gd name="T11" fmla="*/ 18 h 94"/>
                <a:gd name="T12" fmla="*/ 34 w 53"/>
                <a:gd name="T13" fmla="*/ 26 h 94"/>
                <a:gd name="T14" fmla="*/ 18 w 53"/>
                <a:gd name="T15" fmla="*/ 49 h 94"/>
                <a:gd name="T16" fmla="*/ 19 w 53"/>
                <a:gd name="T17" fmla="*/ 74 h 94"/>
                <a:gd name="T18" fmla="*/ 19 w 53"/>
                <a:gd name="T19" fmla="*/ 93 h 94"/>
                <a:gd name="T20" fmla="*/ 6 w 53"/>
                <a:gd name="T21" fmla="*/ 85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8"/>
            <p:cNvSpPr>
              <a:spLocks/>
            </p:cNvSpPr>
            <p:nvPr/>
          </p:nvSpPr>
          <p:spPr bwMode="auto">
            <a:xfrm>
              <a:off x="92075" y="938213"/>
              <a:ext cx="508000" cy="863600"/>
            </a:xfrm>
            <a:custGeom>
              <a:avLst/>
              <a:gdLst>
                <a:gd name="T0" fmla="*/ 7 w 61"/>
                <a:gd name="T1" fmla="*/ 79 h 103"/>
                <a:gd name="T2" fmla="*/ 13 w 61"/>
                <a:gd name="T3" fmla="*/ 32 h 103"/>
                <a:gd name="T4" fmla="*/ 54 w 61"/>
                <a:gd name="T5" fmla="*/ 11 h 103"/>
                <a:gd name="T6" fmla="*/ 37 w 61"/>
                <a:gd name="T7" fmla="*/ 30 h 103"/>
                <a:gd name="T8" fmla="*/ 22 w 61"/>
                <a:gd name="T9" fmla="*/ 73 h 103"/>
                <a:gd name="T10" fmla="*/ 26 w 61"/>
                <a:gd name="T11" fmla="*/ 90 h 103"/>
                <a:gd name="T12" fmla="*/ 13 w 61"/>
                <a:gd name="T13" fmla="*/ 92 h 103"/>
                <a:gd name="T14" fmla="*/ 7 w 61"/>
                <a:gd name="T15" fmla="*/ 79 h 103"/>
                <a:gd name="T16" fmla="*/ 6 w 61"/>
                <a:gd name="T17" fmla="*/ 79 h 103"/>
                <a:gd name="T18" fmla="*/ 26 w 61"/>
                <a:gd name="T19" fmla="*/ 96 h 103"/>
                <a:gd name="T20" fmla="*/ 22 w 61"/>
                <a:gd name="T21" fmla="*/ 66 h 103"/>
                <a:gd name="T22" fmla="*/ 50 w 61"/>
                <a:gd name="T23" fmla="*/ 21 h 103"/>
                <a:gd name="T24" fmla="*/ 40 w 61"/>
                <a:gd name="T25" fmla="*/ 9 h 103"/>
                <a:gd name="T26" fmla="*/ 6 w 61"/>
                <a:gd name="T27" fmla="*/ 79 h 103"/>
                <a:gd name="T28" fmla="*/ 7 w 61"/>
                <a:gd name="T2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Oval 109"/>
            <p:cNvSpPr>
              <a:spLocks noChangeArrowheads="1"/>
            </p:cNvSpPr>
            <p:nvPr/>
          </p:nvSpPr>
          <p:spPr bwMode="auto">
            <a:xfrm>
              <a:off x="684213" y="922338"/>
              <a:ext cx="149225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Oval 110"/>
            <p:cNvSpPr>
              <a:spLocks noChangeArrowheads="1"/>
            </p:cNvSpPr>
            <p:nvPr/>
          </p:nvSpPr>
          <p:spPr bwMode="auto">
            <a:xfrm>
              <a:off x="708025" y="963613"/>
              <a:ext cx="142875" cy="142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11"/>
            <p:cNvSpPr>
              <a:spLocks/>
            </p:cNvSpPr>
            <p:nvPr/>
          </p:nvSpPr>
          <p:spPr bwMode="auto">
            <a:xfrm>
              <a:off x="674688" y="896938"/>
              <a:ext cx="168275" cy="201613"/>
            </a:xfrm>
            <a:custGeom>
              <a:avLst/>
              <a:gdLst>
                <a:gd name="T0" fmla="*/ 18 w 20"/>
                <a:gd name="T1" fmla="*/ 12 h 24"/>
                <a:gd name="T2" fmla="*/ 9 w 20"/>
                <a:gd name="T3" fmla="*/ 21 h 24"/>
                <a:gd name="T4" fmla="*/ 2 w 20"/>
                <a:gd name="T5" fmla="*/ 12 h 24"/>
                <a:gd name="T6" fmla="*/ 12 w 20"/>
                <a:gd name="T7" fmla="*/ 4 h 24"/>
                <a:gd name="T8" fmla="*/ 18 w 20"/>
                <a:gd name="T9" fmla="*/ 12 h 24"/>
                <a:gd name="T10" fmla="*/ 20 w 20"/>
                <a:gd name="T11" fmla="*/ 12 h 24"/>
                <a:gd name="T12" fmla="*/ 1 w 20"/>
                <a:gd name="T13" fmla="*/ 12 h 24"/>
                <a:gd name="T14" fmla="*/ 20 w 20"/>
                <a:gd name="T15" fmla="*/ 12 h 24"/>
                <a:gd name="T16" fmla="*/ 18 w 20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Oval 112"/>
            <p:cNvSpPr>
              <a:spLocks noChangeArrowheads="1"/>
            </p:cNvSpPr>
            <p:nvPr/>
          </p:nvSpPr>
          <p:spPr bwMode="auto">
            <a:xfrm>
              <a:off x="1201738" y="2430463"/>
              <a:ext cx="1008063" cy="1014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Oval 113"/>
            <p:cNvSpPr>
              <a:spLocks noChangeArrowheads="1"/>
            </p:cNvSpPr>
            <p:nvPr/>
          </p:nvSpPr>
          <p:spPr bwMode="auto">
            <a:xfrm>
              <a:off x="1258888" y="2489200"/>
              <a:ext cx="1001713" cy="1006475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4"/>
            <p:cNvSpPr>
              <a:spLocks/>
            </p:cNvSpPr>
            <p:nvPr/>
          </p:nvSpPr>
          <p:spPr bwMode="auto">
            <a:xfrm>
              <a:off x="1184275" y="2271713"/>
              <a:ext cx="1025525" cy="1223963"/>
            </a:xfrm>
            <a:custGeom>
              <a:avLst/>
              <a:gdLst>
                <a:gd name="T0" fmla="*/ 122 w 123"/>
                <a:gd name="T1" fmla="*/ 79 h 146"/>
                <a:gd name="T2" fmla="*/ 52 w 123"/>
                <a:gd name="T3" fmla="*/ 138 h 146"/>
                <a:gd name="T4" fmla="*/ 3 w 123"/>
                <a:gd name="T5" fmla="*/ 79 h 146"/>
                <a:gd name="T6" fmla="*/ 73 w 123"/>
                <a:gd name="T7" fmla="*/ 20 h 146"/>
                <a:gd name="T8" fmla="*/ 122 w 123"/>
                <a:gd name="T9" fmla="*/ 79 h 146"/>
                <a:gd name="T10" fmla="*/ 123 w 123"/>
                <a:gd name="T11" fmla="*/ 79 h 146"/>
                <a:gd name="T12" fmla="*/ 2 w 123"/>
                <a:gd name="T13" fmla="*/ 79 h 146"/>
                <a:gd name="T14" fmla="*/ 73 w 123"/>
                <a:gd name="T15" fmla="*/ 139 h 146"/>
                <a:gd name="T16" fmla="*/ 123 w 123"/>
                <a:gd name="T17" fmla="*/ 79 h 146"/>
                <a:gd name="T18" fmla="*/ 122 w 123"/>
                <a:gd name="T1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5"/>
            <p:cNvSpPr>
              <a:spLocks/>
            </p:cNvSpPr>
            <p:nvPr/>
          </p:nvSpPr>
          <p:spPr bwMode="auto">
            <a:xfrm>
              <a:off x="1292225" y="2565400"/>
              <a:ext cx="334963" cy="603250"/>
            </a:xfrm>
            <a:custGeom>
              <a:avLst/>
              <a:gdLst>
                <a:gd name="T0" fmla="*/ 1 w 40"/>
                <a:gd name="T1" fmla="*/ 57 h 72"/>
                <a:gd name="T2" fmla="*/ 0 w 40"/>
                <a:gd name="T3" fmla="*/ 42 h 72"/>
                <a:gd name="T4" fmla="*/ 11 w 40"/>
                <a:gd name="T5" fmla="*/ 16 h 72"/>
                <a:gd name="T6" fmla="*/ 25 w 40"/>
                <a:gd name="T7" fmla="*/ 5 h 72"/>
                <a:gd name="T8" fmla="*/ 38 w 40"/>
                <a:gd name="T9" fmla="*/ 5 h 72"/>
                <a:gd name="T10" fmla="*/ 33 w 40"/>
                <a:gd name="T11" fmla="*/ 14 h 72"/>
                <a:gd name="T12" fmla="*/ 26 w 40"/>
                <a:gd name="T13" fmla="*/ 20 h 72"/>
                <a:gd name="T14" fmla="*/ 14 w 40"/>
                <a:gd name="T15" fmla="*/ 38 h 72"/>
                <a:gd name="T16" fmla="*/ 15 w 40"/>
                <a:gd name="T17" fmla="*/ 57 h 72"/>
                <a:gd name="T18" fmla="*/ 15 w 40"/>
                <a:gd name="T19" fmla="*/ 71 h 72"/>
                <a:gd name="T20" fmla="*/ 5 w 40"/>
                <a:gd name="T21" fmla="*/ 65 h 72"/>
                <a:gd name="T22" fmla="*/ 1 w 40"/>
                <a:gd name="T23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6"/>
            <p:cNvSpPr>
              <a:spLocks/>
            </p:cNvSpPr>
            <p:nvPr/>
          </p:nvSpPr>
          <p:spPr bwMode="auto">
            <a:xfrm>
              <a:off x="1317625" y="2606675"/>
              <a:ext cx="342900" cy="603250"/>
            </a:xfrm>
            <a:custGeom>
              <a:avLst/>
              <a:gdLst>
                <a:gd name="T0" fmla="*/ 2 w 41"/>
                <a:gd name="T1" fmla="*/ 56 h 72"/>
                <a:gd name="T2" fmla="*/ 1 w 41"/>
                <a:gd name="T3" fmla="*/ 42 h 72"/>
                <a:gd name="T4" fmla="*/ 11 w 41"/>
                <a:gd name="T5" fmla="*/ 15 h 72"/>
                <a:gd name="T6" fmla="*/ 25 w 41"/>
                <a:gd name="T7" fmla="*/ 4 h 72"/>
                <a:gd name="T8" fmla="*/ 39 w 41"/>
                <a:gd name="T9" fmla="*/ 4 h 72"/>
                <a:gd name="T10" fmla="*/ 34 w 41"/>
                <a:gd name="T11" fmla="*/ 14 h 72"/>
                <a:gd name="T12" fmla="*/ 26 w 41"/>
                <a:gd name="T13" fmla="*/ 19 h 72"/>
                <a:gd name="T14" fmla="*/ 14 w 41"/>
                <a:gd name="T15" fmla="*/ 37 h 72"/>
                <a:gd name="T16" fmla="*/ 15 w 41"/>
                <a:gd name="T17" fmla="*/ 57 h 72"/>
                <a:gd name="T18" fmla="*/ 15 w 41"/>
                <a:gd name="T19" fmla="*/ 70 h 72"/>
                <a:gd name="T20" fmla="*/ 5 w 41"/>
                <a:gd name="T21" fmla="*/ 64 h 72"/>
                <a:gd name="T22" fmla="*/ 2 w 41"/>
                <a:gd name="T23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7"/>
            <p:cNvSpPr>
              <a:spLocks/>
            </p:cNvSpPr>
            <p:nvPr/>
          </p:nvSpPr>
          <p:spPr bwMode="auto">
            <a:xfrm>
              <a:off x="1258888" y="2540000"/>
              <a:ext cx="401638" cy="661988"/>
            </a:xfrm>
            <a:custGeom>
              <a:avLst/>
              <a:gdLst>
                <a:gd name="T0" fmla="*/ 6 w 48"/>
                <a:gd name="T1" fmla="*/ 60 h 79"/>
                <a:gd name="T2" fmla="*/ 11 w 48"/>
                <a:gd name="T3" fmla="*/ 25 h 79"/>
                <a:gd name="T4" fmla="*/ 42 w 48"/>
                <a:gd name="T5" fmla="*/ 8 h 79"/>
                <a:gd name="T6" fmla="*/ 29 w 48"/>
                <a:gd name="T7" fmla="*/ 23 h 79"/>
                <a:gd name="T8" fmla="*/ 17 w 48"/>
                <a:gd name="T9" fmla="*/ 56 h 79"/>
                <a:gd name="T10" fmla="*/ 20 w 48"/>
                <a:gd name="T11" fmla="*/ 69 h 79"/>
                <a:gd name="T12" fmla="*/ 11 w 48"/>
                <a:gd name="T13" fmla="*/ 70 h 79"/>
                <a:gd name="T14" fmla="*/ 6 w 48"/>
                <a:gd name="T15" fmla="*/ 60 h 79"/>
                <a:gd name="T16" fmla="*/ 5 w 48"/>
                <a:gd name="T17" fmla="*/ 60 h 79"/>
                <a:gd name="T18" fmla="*/ 20 w 48"/>
                <a:gd name="T19" fmla="*/ 73 h 79"/>
                <a:gd name="T20" fmla="*/ 18 w 48"/>
                <a:gd name="T21" fmla="*/ 51 h 79"/>
                <a:gd name="T22" fmla="*/ 39 w 48"/>
                <a:gd name="T23" fmla="*/ 16 h 79"/>
                <a:gd name="T24" fmla="*/ 31 w 48"/>
                <a:gd name="T25" fmla="*/ 7 h 79"/>
                <a:gd name="T26" fmla="*/ 5 w 48"/>
                <a:gd name="T27" fmla="*/ 60 h 79"/>
                <a:gd name="T28" fmla="*/ 6 w 48"/>
                <a:gd name="T29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Oval 121"/>
            <p:cNvSpPr>
              <a:spLocks noChangeArrowheads="1"/>
            </p:cNvSpPr>
            <p:nvPr/>
          </p:nvSpPr>
          <p:spPr bwMode="auto">
            <a:xfrm>
              <a:off x="1535113" y="0"/>
              <a:ext cx="700088" cy="703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Oval 122"/>
            <p:cNvSpPr>
              <a:spLocks noChangeArrowheads="1"/>
            </p:cNvSpPr>
            <p:nvPr/>
          </p:nvSpPr>
          <p:spPr bwMode="auto">
            <a:xfrm>
              <a:off x="1576388" y="41275"/>
              <a:ext cx="700088" cy="704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23"/>
            <p:cNvSpPr>
              <a:spLocks/>
            </p:cNvSpPr>
            <p:nvPr/>
          </p:nvSpPr>
          <p:spPr bwMode="auto">
            <a:xfrm>
              <a:off x="1509713" y="-109538"/>
              <a:ext cx="733425" cy="922338"/>
            </a:xfrm>
            <a:custGeom>
              <a:avLst/>
              <a:gdLst>
                <a:gd name="T0" fmla="*/ 86 w 88"/>
                <a:gd name="T1" fmla="*/ 55 h 110"/>
                <a:gd name="T2" fmla="*/ 37 w 88"/>
                <a:gd name="T3" fmla="*/ 96 h 110"/>
                <a:gd name="T4" fmla="*/ 4 w 88"/>
                <a:gd name="T5" fmla="*/ 55 h 110"/>
                <a:gd name="T6" fmla="*/ 54 w 88"/>
                <a:gd name="T7" fmla="*/ 14 h 110"/>
                <a:gd name="T8" fmla="*/ 86 w 88"/>
                <a:gd name="T9" fmla="*/ 55 h 110"/>
                <a:gd name="T10" fmla="*/ 88 w 88"/>
                <a:gd name="T11" fmla="*/ 55 h 110"/>
                <a:gd name="T12" fmla="*/ 3 w 88"/>
                <a:gd name="T13" fmla="*/ 55 h 110"/>
                <a:gd name="T14" fmla="*/ 88 w 88"/>
                <a:gd name="T15" fmla="*/ 55 h 110"/>
                <a:gd name="T16" fmla="*/ 86 w 88"/>
                <a:gd name="T17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24"/>
            <p:cNvSpPr>
              <a:spLocks/>
            </p:cNvSpPr>
            <p:nvPr/>
          </p:nvSpPr>
          <p:spPr bwMode="auto">
            <a:xfrm>
              <a:off x="1601788" y="920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6 w 28"/>
                <a:gd name="T9" fmla="*/ 4 h 51"/>
                <a:gd name="T10" fmla="*/ 23 w 28"/>
                <a:gd name="T11" fmla="*/ 10 h 51"/>
                <a:gd name="T12" fmla="*/ 17 w 28"/>
                <a:gd name="T13" fmla="*/ 14 h 51"/>
                <a:gd name="T14" fmla="*/ 9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25"/>
            <p:cNvSpPr>
              <a:spLocks/>
            </p:cNvSpPr>
            <p:nvPr/>
          </p:nvSpPr>
          <p:spPr bwMode="auto">
            <a:xfrm>
              <a:off x="1617663" y="1174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7 w 28"/>
                <a:gd name="T9" fmla="*/ 3 h 51"/>
                <a:gd name="T10" fmla="*/ 23 w 28"/>
                <a:gd name="T11" fmla="*/ 10 h 51"/>
                <a:gd name="T12" fmla="*/ 18 w 28"/>
                <a:gd name="T13" fmla="*/ 14 h 51"/>
                <a:gd name="T14" fmla="*/ 10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26"/>
            <p:cNvSpPr>
              <a:spLocks/>
            </p:cNvSpPr>
            <p:nvPr/>
          </p:nvSpPr>
          <p:spPr bwMode="auto">
            <a:xfrm>
              <a:off x="1576388" y="74613"/>
              <a:ext cx="284163" cy="461963"/>
            </a:xfrm>
            <a:custGeom>
              <a:avLst/>
              <a:gdLst>
                <a:gd name="T0" fmla="*/ 4 w 34"/>
                <a:gd name="T1" fmla="*/ 42 h 55"/>
                <a:gd name="T2" fmla="*/ 8 w 34"/>
                <a:gd name="T3" fmla="*/ 17 h 55"/>
                <a:gd name="T4" fmla="*/ 29 w 34"/>
                <a:gd name="T5" fmla="*/ 6 h 55"/>
                <a:gd name="T6" fmla="*/ 20 w 34"/>
                <a:gd name="T7" fmla="*/ 16 h 55"/>
                <a:gd name="T8" fmla="*/ 12 w 34"/>
                <a:gd name="T9" fmla="*/ 39 h 55"/>
                <a:gd name="T10" fmla="*/ 14 w 34"/>
                <a:gd name="T11" fmla="*/ 48 h 55"/>
                <a:gd name="T12" fmla="*/ 8 w 34"/>
                <a:gd name="T13" fmla="*/ 49 h 55"/>
                <a:gd name="T14" fmla="*/ 4 w 34"/>
                <a:gd name="T15" fmla="*/ 42 h 55"/>
                <a:gd name="T16" fmla="*/ 3 w 34"/>
                <a:gd name="T17" fmla="*/ 42 h 55"/>
                <a:gd name="T18" fmla="*/ 14 w 34"/>
                <a:gd name="T19" fmla="*/ 51 h 55"/>
                <a:gd name="T20" fmla="*/ 12 w 34"/>
                <a:gd name="T21" fmla="*/ 35 h 55"/>
                <a:gd name="T22" fmla="*/ 27 w 34"/>
                <a:gd name="T23" fmla="*/ 11 h 55"/>
                <a:gd name="T24" fmla="*/ 21 w 34"/>
                <a:gd name="T25" fmla="*/ 5 h 55"/>
                <a:gd name="T26" fmla="*/ 3 w 34"/>
                <a:gd name="T27" fmla="*/ 42 h 55"/>
                <a:gd name="T28" fmla="*/ 4 w 34"/>
                <a:gd name="T2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18" name="组合 2117"/>
            <p:cNvGrpSpPr/>
            <p:nvPr/>
          </p:nvGrpSpPr>
          <p:grpSpPr>
            <a:xfrm>
              <a:off x="1884363" y="50800"/>
              <a:ext cx="9677400" cy="1189038"/>
              <a:chOff x="1884363" y="50800"/>
              <a:chExt cx="9677400" cy="1189038"/>
            </a:xfrm>
          </p:grpSpPr>
          <p:sp>
            <p:nvSpPr>
              <p:cNvPr id="54" name="Freeform 75"/>
              <p:cNvSpPr>
                <a:spLocks/>
              </p:cNvSpPr>
              <p:nvPr/>
            </p:nvSpPr>
            <p:spPr bwMode="auto">
              <a:xfrm>
                <a:off x="22018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76"/>
              <p:cNvSpPr>
                <a:spLocks/>
              </p:cNvSpPr>
              <p:nvPr/>
            </p:nvSpPr>
            <p:spPr bwMode="auto">
              <a:xfrm>
                <a:off x="254476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1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7"/>
              <p:cNvSpPr>
                <a:spLocks/>
              </p:cNvSpPr>
              <p:nvPr/>
            </p:nvSpPr>
            <p:spPr bwMode="auto">
              <a:xfrm>
                <a:off x="28940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78"/>
              <p:cNvSpPr>
                <a:spLocks/>
              </p:cNvSpPr>
              <p:nvPr/>
            </p:nvSpPr>
            <p:spPr bwMode="auto">
              <a:xfrm>
                <a:off x="3244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79"/>
              <p:cNvSpPr>
                <a:spLocks/>
              </p:cNvSpPr>
              <p:nvPr/>
            </p:nvSpPr>
            <p:spPr bwMode="auto">
              <a:xfrm>
                <a:off x="35956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0"/>
              <p:cNvSpPr>
                <a:spLocks/>
              </p:cNvSpPr>
              <p:nvPr/>
            </p:nvSpPr>
            <p:spPr bwMode="auto">
              <a:xfrm>
                <a:off x="394493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81"/>
              <p:cNvSpPr>
                <a:spLocks/>
              </p:cNvSpPr>
              <p:nvPr/>
            </p:nvSpPr>
            <p:spPr bwMode="auto">
              <a:xfrm>
                <a:off x="42957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82"/>
              <p:cNvSpPr>
                <a:spLocks/>
              </p:cNvSpPr>
              <p:nvPr/>
            </p:nvSpPr>
            <p:spPr bwMode="auto">
              <a:xfrm>
                <a:off x="46386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83"/>
              <p:cNvSpPr>
                <a:spLocks/>
              </p:cNvSpPr>
              <p:nvPr/>
            </p:nvSpPr>
            <p:spPr bwMode="auto">
              <a:xfrm>
                <a:off x="498792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84"/>
              <p:cNvSpPr>
                <a:spLocks/>
              </p:cNvSpPr>
              <p:nvPr/>
            </p:nvSpPr>
            <p:spPr bwMode="auto">
              <a:xfrm>
                <a:off x="5338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85"/>
              <p:cNvSpPr>
                <a:spLocks/>
              </p:cNvSpPr>
              <p:nvPr/>
            </p:nvSpPr>
            <p:spPr bwMode="auto">
              <a:xfrm>
                <a:off x="568960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86"/>
              <p:cNvSpPr>
                <a:spLocks/>
              </p:cNvSpPr>
              <p:nvPr/>
            </p:nvSpPr>
            <p:spPr bwMode="auto">
              <a:xfrm>
                <a:off x="6038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87"/>
              <p:cNvSpPr>
                <a:spLocks/>
              </p:cNvSpPr>
              <p:nvPr/>
            </p:nvSpPr>
            <p:spPr bwMode="auto">
              <a:xfrm>
                <a:off x="6389688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Freeform 88"/>
              <p:cNvSpPr>
                <a:spLocks/>
              </p:cNvSpPr>
              <p:nvPr/>
            </p:nvSpPr>
            <p:spPr bwMode="auto">
              <a:xfrm>
                <a:off x="673258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89"/>
              <p:cNvSpPr>
                <a:spLocks/>
              </p:cNvSpPr>
              <p:nvPr/>
            </p:nvSpPr>
            <p:spPr bwMode="auto">
              <a:xfrm>
                <a:off x="708183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0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Freeform 90"/>
              <p:cNvSpPr>
                <a:spLocks/>
              </p:cNvSpPr>
              <p:nvPr/>
            </p:nvSpPr>
            <p:spPr bwMode="auto">
              <a:xfrm>
                <a:off x="7432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Freeform 91"/>
              <p:cNvSpPr>
                <a:spLocks/>
              </p:cNvSpPr>
              <p:nvPr/>
            </p:nvSpPr>
            <p:spPr bwMode="auto">
              <a:xfrm>
                <a:off x="778351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Freeform 92"/>
              <p:cNvSpPr>
                <a:spLocks/>
              </p:cNvSpPr>
              <p:nvPr/>
            </p:nvSpPr>
            <p:spPr bwMode="auto">
              <a:xfrm>
                <a:off x="8132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Freeform 93"/>
              <p:cNvSpPr>
                <a:spLocks/>
              </p:cNvSpPr>
              <p:nvPr/>
            </p:nvSpPr>
            <p:spPr bwMode="auto">
              <a:xfrm>
                <a:off x="8483600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Freeform 94"/>
              <p:cNvSpPr>
                <a:spLocks/>
              </p:cNvSpPr>
              <p:nvPr/>
            </p:nvSpPr>
            <p:spPr bwMode="auto">
              <a:xfrm>
                <a:off x="8826500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Freeform 95"/>
              <p:cNvSpPr>
                <a:spLocks/>
              </p:cNvSpPr>
              <p:nvPr/>
            </p:nvSpPr>
            <p:spPr bwMode="auto">
              <a:xfrm>
                <a:off x="91757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Freeform 96"/>
              <p:cNvSpPr>
                <a:spLocks/>
              </p:cNvSpPr>
              <p:nvPr/>
            </p:nvSpPr>
            <p:spPr bwMode="auto">
              <a:xfrm>
                <a:off x="95265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Freeform 97"/>
              <p:cNvSpPr>
                <a:spLocks/>
              </p:cNvSpPr>
              <p:nvPr/>
            </p:nvSpPr>
            <p:spPr bwMode="auto">
              <a:xfrm>
                <a:off x="987742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Freeform 98"/>
              <p:cNvSpPr>
                <a:spLocks/>
              </p:cNvSpPr>
              <p:nvPr/>
            </p:nvSpPr>
            <p:spPr bwMode="auto">
              <a:xfrm>
                <a:off x="10226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Freeform 99"/>
              <p:cNvSpPr>
                <a:spLocks/>
              </p:cNvSpPr>
              <p:nvPr/>
            </p:nvSpPr>
            <p:spPr bwMode="auto">
              <a:xfrm>
                <a:off x="105695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Freeform 100"/>
              <p:cNvSpPr>
                <a:spLocks/>
              </p:cNvSpPr>
              <p:nvPr/>
            </p:nvSpPr>
            <p:spPr bwMode="auto">
              <a:xfrm>
                <a:off x="109204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Freeform 101"/>
              <p:cNvSpPr>
                <a:spLocks/>
              </p:cNvSpPr>
              <p:nvPr/>
            </p:nvSpPr>
            <p:spPr bwMode="auto">
              <a:xfrm>
                <a:off x="112696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Oval 127"/>
              <p:cNvSpPr>
                <a:spLocks noChangeArrowheads="1"/>
              </p:cNvSpPr>
              <p:nvPr/>
            </p:nvSpPr>
            <p:spPr bwMode="auto">
              <a:xfrm>
                <a:off x="1893888" y="66675"/>
                <a:ext cx="82550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Oval 128"/>
              <p:cNvSpPr>
                <a:spLocks noChangeArrowheads="1"/>
              </p:cNvSpPr>
              <p:nvPr/>
            </p:nvSpPr>
            <p:spPr bwMode="auto">
              <a:xfrm>
                <a:off x="1909763" y="84138"/>
                <a:ext cx="74613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Freeform 129"/>
              <p:cNvSpPr>
                <a:spLocks/>
              </p:cNvSpPr>
              <p:nvPr/>
            </p:nvSpPr>
            <p:spPr bwMode="auto">
              <a:xfrm>
                <a:off x="1884363" y="50800"/>
                <a:ext cx="92075" cy="117475"/>
              </a:xfrm>
              <a:custGeom>
                <a:avLst/>
                <a:gdLst>
                  <a:gd name="T0" fmla="*/ 10 w 11"/>
                  <a:gd name="T1" fmla="*/ 7 h 14"/>
                  <a:gd name="T2" fmla="*/ 5 w 11"/>
                  <a:gd name="T3" fmla="*/ 11 h 14"/>
                  <a:gd name="T4" fmla="*/ 2 w 11"/>
                  <a:gd name="T5" fmla="*/ 7 h 14"/>
                  <a:gd name="T6" fmla="*/ 6 w 11"/>
                  <a:gd name="T7" fmla="*/ 2 h 14"/>
                  <a:gd name="T8" fmla="*/ 10 w 11"/>
                  <a:gd name="T9" fmla="*/ 7 h 14"/>
                  <a:gd name="T10" fmla="*/ 11 w 11"/>
                  <a:gd name="T11" fmla="*/ 7 h 14"/>
                  <a:gd name="T12" fmla="*/ 1 w 11"/>
                  <a:gd name="T13" fmla="*/ 7 h 14"/>
                  <a:gd name="T14" fmla="*/ 11 w 11"/>
                  <a:gd name="T15" fmla="*/ 7 h 14"/>
                  <a:gd name="T16" fmla="*/ 10 w 11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122" name="图片 2121"/>
            <p:cNvPicPr>
              <a:picLocks noChangeAspect="1"/>
            </p:cNvPicPr>
            <p:nvPr/>
          </p:nvPicPr>
          <p:blipFill rotWithShape="1">
            <a:blip r:embed="rId3"/>
            <a:srcRect t="16435"/>
            <a:stretch/>
          </p:blipFill>
          <p:spPr>
            <a:xfrm>
              <a:off x="1727309" y="3731126"/>
              <a:ext cx="10101948" cy="2562565"/>
            </a:xfrm>
            <a:prstGeom prst="rect">
              <a:avLst/>
            </a:prstGeom>
          </p:spPr>
        </p:pic>
      </p:grpSp>
      <p:pic>
        <p:nvPicPr>
          <p:cNvPr id="2125" name="图片 21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" y="4502094"/>
            <a:ext cx="3106737" cy="2071158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4658752" y="224505"/>
            <a:ext cx="3124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err="1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DevTeam</a:t>
            </a:r>
            <a:r>
              <a:rPr lang="en-US" altLang="zh-CN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 RWD</a:t>
            </a:r>
            <a:endParaRPr lang="zh-CN" altLang="en-US" sz="6000" b="1" dirty="0">
              <a:solidFill>
                <a:srgbClr val="697DA9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4019440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66" name="任意多边形 65"/>
          <p:cNvSpPr/>
          <p:nvPr/>
        </p:nvSpPr>
        <p:spPr>
          <a:xfrm flipH="1">
            <a:off x="8027373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21" y="1414824"/>
            <a:ext cx="1360456" cy="4685068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6613" y="1414824"/>
            <a:ext cx="2720912" cy="4685068"/>
          </a:xfrm>
          <a:prstGeom prst="rect">
            <a:avLst/>
          </a:prstGeom>
        </p:spPr>
      </p:pic>
      <p:sp>
        <p:nvSpPr>
          <p:cNvPr id="6" name="圓角矩形 5"/>
          <p:cNvSpPr/>
          <p:nvPr/>
        </p:nvSpPr>
        <p:spPr>
          <a:xfrm>
            <a:off x="2201863" y="1760538"/>
            <a:ext cx="1393825" cy="83820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697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rgbClr val="697DA9"/>
                </a:solidFill>
                <a:ea typeface="方正静蕾简体" panose="02000000000000000000"/>
              </a:rPr>
              <a:t>768px</a:t>
            </a:r>
            <a:endParaRPr lang="zh-TW" altLang="en-US" dirty="0">
              <a:solidFill>
                <a:srgbClr val="697DA9"/>
              </a:solidFill>
            </a:endParaRPr>
          </a:p>
        </p:txBody>
      </p:sp>
      <p:sp>
        <p:nvSpPr>
          <p:cNvPr id="67" name="圓角矩形 66"/>
          <p:cNvSpPr/>
          <p:nvPr/>
        </p:nvSpPr>
        <p:spPr>
          <a:xfrm>
            <a:off x="6735762" y="1768475"/>
            <a:ext cx="1393825" cy="83820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697D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rgbClr val="697DA9"/>
                </a:solidFill>
              </a:rPr>
              <a:t>320px</a:t>
            </a:r>
            <a:endParaRPr lang="zh-TW" altLang="en-US" dirty="0">
              <a:solidFill>
                <a:srgbClr val="697D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1667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0" r="5415"/>
          <a:stretch/>
        </p:blipFill>
        <p:spPr>
          <a:xfrm>
            <a:off x="12032" y="0"/>
            <a:ext cx="12200021" cy="6858000"/>
          </a:xfrm>
          <a:prstGeom prst="rect">
            <a:avLst/>
          </a:prstGeom>
        </p:spPr>
      </p:pic>
      <p:sp>
        <p:nvSpPr>
          <p:cNvPr id="8" name="PA_库_椭圆 7"/>
          <p:cNvSpPr/>
          <p:nvPr>
            <p:custDataLst>
              <p:tags r:id="rId1"/>
            </p:custDataLst>
          </p:nvPr>
        </p:nvSpPr>
        <p:spPr>
          <a:xfrm>
            <a:off x="6096000" y="1155032"/>
            <a:ext cx="4608095" cy="46080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A_库_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332" y="1281364"/>
            <a:ext cx="4481763" cy="4481763"/>
          </a:xfrm>
          <a:prstGeom prst="rect">
            <a:avLst/>
          </a:prstGeom>
        </p:spPr>
      </p:pic>
      <p:sp>
        <p:nvSpPr>
          <p:cNvPr id="10" name="PA_库_文本框 9"/>
          <p:cNvSpPr txBox="1"/>
          <p:nvPr>
            <p:custDataLst>
              <p:tags r:id="rId3"/>
            </p:custDataLst>
          </p:nvPr>
        </p:nvSpPr>
        <p:spPr>
          <a:xfrm>
            <a:off x="1962566" y="2714126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謝謝聆聽</a:t>
            </a:r>
            <a:endParaRPr lang="en-US" altLang="zh-CN" sz="6000" b="1" dirty="0" smtClean="0"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1" name="PA_库_任意多边形 10"/>
          <p:cNvSpPr/>
          <p:nvPr>
            <p:custDataLst>
              <p:tags r:id="rId4"/>
            </p:custDataLst>
          </p:nvPr>
        </p:nvSpPr>
        <p:spPr>
          <a:xfrm>
            <a:off x="1962566" y="3560527"/>
            <a:ext cx="3886200" cy="169262"/>
          </a:xfrm>
          <a:custGeom>
            <a:avLst/>
            <a:gdLst>
              <a:gd name="connsiteX0" fmla="*/ 0 w 3886200"/>
              <a:gd name="connsiteY0" fmla="*/ 169262 h 169262"/>
              <a:gd name="connsiteX1" fmla="*/ 1106905 w 3886200"/>
              <a:gd name="connsiteY1" fmla="*/ 133168 h 169262"/>
              <a:gd name="connsiteX2" fmla="*/ 2731168 w 3886200"/>
              <a:gd name="connsiteY2" fmla="*/ 145199 h 169262"/>
              <a:gd name="connsiteX3" fmla="*/ 3693695 w 3886200"/>
              <a:gd name="connsiteY3" fmla="*/ 820 h 169262"/>
              <a:gd name="connsiteX4" fmla="*/ 3886200 w 3886200"/>
              <a:gd name="connsiteY4" fmla="*/ 97073 h 16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PA_库_文本框 6"/>
          <p:cNvSpPr txBox="1"/>
          <p:nvPr>
            <p:custDataLst>
              <p:tags r:id="rId5"/>
            </p:custDataLst>
          </p:nvPr>
        </p:nvSpPr>
        <p:spPr>
          <a:xfrm>
            <a:off x="3453451" y="3732469"/>
            <a:ext cx="2521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Ο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(=•ω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＜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=)ρ⌒☆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1178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6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utoUpdateAnimBg="0"/>
      <p:bldP spid="11" grpId="0" autoUpdateAnimBg="0"/>
      <p:bldP spid="7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" r="3450"/>
          <a:stretch/>
        </p:blipFill>
        <p:spPr>
          <a:xfrm>
            <a:off x="0" y="0"/>
            <a:ext cx="12200022" cy="6858000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741947" y="1124952"/>
            <a:ext cx="4608095" cy="46080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564" y="1335506"/>
            <a:ext cx="6767763" cy="4511842"/>
          </a:xfrm>
          <a:prstGeom prst="rect">
            <a:avLst/>
          </a:prstGeom>
        </p:spPr>
      </p:pic>
      <p:grpSp>
        <p:nvGrpSpPr>
          <p:cNvPr id="1167" name="PA_库_组合 1166"/>
          <p:cNvGrpSpPr/>
          <p:nvPr>
            <p:custDataLst>
              <p:tags r:id="rId1"/>
            </p:custDataLst>
          </p:nvPr>
        </p:nvGrpSpPr>
        <p:grpSpPr>
          <a:xfrm>
            <a:off x="3348945" y="465033"/>
            <a:ext cx="2001097" cy="2615051"/>
            <a:chOff x="5607594" y="164244"/>
            <a:chExt cx="4996531" cy="6529510"/>
          </a:xfrm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7859147" y="164244"/>
              <a:ext cx="934157" cy="6467231"/>
            </a:xfrm>
            <a:custGeom>
              <a:avLst/>
              <a:gdLst>
                <a:gd name="T0" fmla="*/ 81 w 118"/>
                <a:gd name="T1" fmla="*/ 30 h 817"/>
                <a:gd name="T2" fmla="*/ 24 w 118"/>
                <a:gd name="T3" fmla="*/ 50 h 817"/>
                <a:gd name="T4" fmla="*/ 22 w 118"/>
                <a:gd name="T5" fmla="*/ 548 h 817"/>
                <a:gd name="T6" fmla="*/ 18 w 118"/>
                <a:gd name="T7" fmla="*/ 650 h 817"/>
                <a:gd name="T8" fmla="*/ 24 w 118"/>
                <a:gd name="T9" fmla="*/ 787 h 817"/>
                <a:gd name="T10" fmla="*/ 77 w 118"/>
                <a:gd name="T11" fmla="*/ 764 h 817"/>
                <a:gd name="T12" fmla="*/ 76 w 118"/>
                <a:gd name="T13" fmla="*/ 655 h 817"/>
                <a:gd name="T14" fmla="*/ 77 w 118"/>
                <a:gd name="T15" fmla="*/ 540 h 817"/>
                <a:gd name="T16" fmla="*/ 82 w 118"/>
                <a:gd name="T17" fmla="*/ 31 h 817"/>
                <a:gd name="T18" fmla="*/ 81 w 118"/>
                <a:gd name="T19" fmla="*/ 30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817">
                  <a:moveTo>
                    <a:pt x="81" y="30"/>
                  </a:moveTo>
                  <a:cubicBezTo>
                    <a:pt x="57" y="10"/>
                    <a:pt x="26" y="0"/>
                    <a:pt x="24" y="50"/>
                  </a:cubicBezTo>
                  <a:cubicBezTo>
                    <a:pt x="23" y="83"/>
                    <a:pt x="23" y="515"/>
                    <a:pt x="22" y="548"/>
                  </a:cubicBezTo>
                  <a:cubicBezTo>
                    <a:pt x="20" y="582"/>
                    <a:pt x="18" y="616"/>
                    <a:pt x="18" y="650"/>
                  </a:cubicBezTo>
                  <a:cubicBezTo>
                    <a:pt x="18" y="692"/>
                    <a:pt x="0" y="750"/>
                    <a:pt x="24" y="787"/>
                  </a:cubicBezTo>
                  <a:cubicBezTo>
                    <a:pt x="45" y="817"/>
                    <a:pt x="75" y="805"/>
                    <a:pt x="77" y="764"/>
                  </a:cubicBezTo>
                  <a:cubicBezTo>
                    <a:pt x="78" y="728"/>
                    <a:pt x="75" y="691"/>
                    <a:pt x="76" y="655"/>
                  </a:cubicBezTo>
                  <a:cubicBezTo>
                    <a:pt x="77" y="617"/>
                    <a:pt x="72" y="577"/>
                    <a:pt x="77" y="540"/>
                  </a:cubicBezTo>
                  <a:cubicBezTo>
                    <a:pt x="84" y="499"/>
                    <a:pt x="118" y="64"/>
                    <a:pt x="82" y="31"/>
                  </a:cubicBezTo>
                  <a:cubicBezTo>
                    <a:pt x="82" y="31"/>
                    <a:pt x="81" y="31"/>
                    <a:pt x="81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7931004" y="188198"/>
              <a:ext cx="728162" cy="6505556"/>
            </a:xfrm>
            <a:custGeom>
              <a:avLst/>
              <a:gdLst>
                <a:gd name="T0" fmla="*/ 74 w 92"/>
                <a:gd name="T1" fmla="*/ 27 h 822"/>
                <a:gd name="T2" fmla="*/ 26 w 92"/>
                <a:gd name="T3" fmla="*/ 13 h 822"/>
                <a:gd name="T4" fmla="*/ 13 w 92"/>
                <a:gd name="T5" fmla="*/ 66 h 822"/>
                <a:gd name="T6" fmla="*/ 12 w 92"/>
                <a:gd name="T7" fmla="*/ 228 h 822"/>
                <a:gd name="T8" fmla="*/ 9 w 92"/>
                <a:gd name="T9" fmla="*/ 569 h 822"/>
                <a:gd name="T10" fmla="*/ 6 w 92"/>
                <a:gd name="T11" fmla="*/ 658 h 822"/>
                <a:gd name="T12" fmla="*/ 0 w 92"/>
                <a:gd name="T13" fmla="*/ 736 h 822"/>
                <a:gd name="T14" fmla="*/ 43 w 92"/>
                <a:gd name="T15" fmla="*/ 801 h 822"/>
                <a:gd name="T16" fmla="*/ 66 w 92"/>
                <a:gd name="T17" fmla="*/ 782 h 822"/>
                <a:gd name="T18" fmla="*/ 70 w 92"/>
                <a:gd name="T19" fmla="*/ 746 h 822"/>
                <a:gd name="T20" fmla="*/ 70 w 92"/>
                <a:gd name="T21" fmla="*/ 691 h 822"/>
                <a:gd name="T22" fmla="*/ 71 w 92"/>
                <a:gd name="T23" fmla="*/ 532 h 822"/>
                <a:gd name="T24" fmla="*/ 92 w 92"/>
                <a:gd name="T25" fmla="*/ 183 h 822"/>
                <a:gd name="T26" fmla="*/ 89 w 92"/>
                <a:gd name="T27" fmla="*/ 79 h 822"/>
                <a:gd name="T28" fmla="*/ 74 w 92"/>
                <a:gd name="T29" fmla="*/ 27 h 822"/>
                <a:gd name="T30" fmla="*/ 69 w 92"/>
                <a:gd name="T31" fmla="*/ 27 h 822"/>
                <a:gd name="T32" fmla="*/ 82 w 92"/>
                <a:gd name="T33" fmla="*/ 66 h 822"/>
                <a:gd name="T34" fmla="*/ 87 w 92"/>
                <a:gd name="T35" fmla="*/ 144 h 822"/>
                <a:gd name="T36" fmla="*/ 81 w 92"/>
                <a:gd name="T37" fmla="*/ 352 h 822"/>
                <a:gd name="T38" fmla="*/ 68 w 92"/>
                <a:gd name="T39" fmla="*/ 516 h 822"/>
                <a:gd name="T40" fmla="*/ 64 w 92"/>
                <a:gd name="T41" fmla="*/ 613 h 822"/>
                <a:gd name="T42" fmla="*/ 65 w 92"/>
                <a:gd name="T43" fmla="*/ 707 h 822"/>
                <a:gd name="T44" fmla="*/ 57 w 92"/>
                <a:gd name="T45" fmla="*/ 790 h 822"/>
                <a:gd name="T46" fmla="*/ 8 w 92"/>
                <a:gd name="T47" fmla="*/ 758 h 822"/>
                <a:gd name="T48" fmla="*/ 9 w 92"/>
                <a:gd name="T49" fmla="*/ 680 h 822"/>
                <a:gd name="T50" fmla="*/ 15 w 92"/>
                <a:gd name="T51" fmla="*/ 539 h 822"/>
                <a:gd name="T52" fmla="*/ 16 w 92"/>
                <a:gd name="T53" fmla="*/ 400 h 822"/>
                <a:gd name="T54" fmla="*/ 18 w 92"/>
                <a:gd name="T55" fmla="*/ 52 h 822"/>
                <a:gd name="T56" fmla="*/ 23 w 92"/>
                <a:gd name="T57" fmla="*/ 22 h 822"/>
                <a:gd name="T58" fmla="*/ 69 w 92"/>
                <a:gd name="T59" fmla="*/ 27 h 822"/>
                <a:gd name="T60" fmla="*/ 74 w 92"/>
                <a:gd name="T61" fmla="*/ 27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2" h="822">
                  <a:moveTo>
                    <a:pt x="74" y="27"/>
                  </a:moveTo>
                  <a:cubicBezTo>
                    <a:pt x="61" y="16"/>
                    <a:pt x="44" y="5"/>
                    <a:pt x="26" y="13"/>
                  </a:cubicBezTo>
                  <a:cubicBezTo>
                    <a:pt x="9" y="21"/>
                    <a:pt x="13" y="50"/>
                    <a:pt x="13" y="66"/>
                  </a:cubicBezTo>
                  <a:cubicBezTo>
                    <a:pt x="12" y="120"/>
                    <a:pt x="12" y="174"/>
                    <a:pt x="12" y="228"/>
                  </a:cubicBezTo>
                  <a:cubicBezTo>
                    <a:pt x="11" y="341"/>
                    <a:pt x="14" y="455"/>
                    <a:pt x="9" y="569"/>
                  </a:cubicBezTo>
                  <a:cubicBezTo>
                    <a:pt x="8" y="598"/>
                    <a:pt x="8" y="628"/>
                    <a:pt x="6" y="658"/>
                  </a:cubicBezTo>
                  <a:cubicBezTo>
                    <a:pt x="5" y="684"/>
                    <a:pt x="0" y="709"/>
                    <a:pt x="0" y="736"/>
                  </a:cubicBezTo>
                  <a:cubicBezTo>
                    <a:pt x="0" y="759"/>
                    <a:pt x="11" y="806"/>
                    <a:pt x="43" y="801"/>
                  </a:cubicBezTo>
                  <a:cubicBezTo>
                    <a:pt x="55" y="799"/>
                    <a:pt x="61" y="792"/>
                    <a:pt x="66" y="782"/>
                  </a:cubicBezTo>
                  <a:cubicBezTo>
                    <a:pt x="71" y="771"/>
                    <a:pt x="70" y="757"/>
                    <a:pt x="70" y="746"/>
                  </a:cubicBezTo>
                  <a:cubicBezTo>
                    <a:pt x="71" y="727"/>
                    <a:pt x="70" y="709"/>
                    <a:pt x="70" y="691"/>
                  </a:cubicBezTo>
                  <a:cubicBezTo>
                    <a:pt x="69" y="638"/>
                    <a:pt x="65" y="584"/>
                    <a:pt x="71" y="532"/>
                  </a:cubicBezTo>
                  <a:cubicBezTo>
                    <a:pt x="86" y="416"/>
                    <a:pt x="91" y="298"/>
                    <a:pt x="92" y="183"/>
                  </a:cubicBezTo>
                  <a:cubicBezTo>
                    <a:pt x="92" y="148"/>
                    <a:pt x="92" y="113"/>
                    <a:pt x="89" y="79"/>
                  </a:cubicBezTo>
                  <a:cubicBezTo>
                    <a:pt x="87" y="63"/>
                    <a:pt x="87" y="38"/>
                    <a:pt x="74" y="27"/>
                  </a:cubicBezTo>
                  <a:cubicBezTo>
                    <a:pt x="73" y="26"/>
                    <a:pt x="70" y="28"/>
                    <a:pt x="69" y="27"/>
                  </a:cubicBezTo>
                  <a:cubicBezTo>
                    <a:pt x="80" y="36"/>
                    <a:pt x="81" y="54"/>
                    <a:pt x="82" y="66"/>
                  </a:cubicBezTo>
                  <a:cubicBezTo>
                    <a:pt x="86" y="92"/>
                    <a:pt x="86" y="118"/>
                    <a:pt x="87" y="144"/>
                  </a:cubicBezTo>
                  <a:cubicBezTo>
                    <a:pt x="88" y="214"/>
                    <a:pt x="85" y="283"/>
                    <a:pt x="81" y="352"/>
                  </a:cubicBezTo>
                  <a:cubicBezTo>
                    <a:pt x="77" y="407"/>
                    <a:pt x="74" y="462"/>
                    <a:pt x="68" y="516"/>
                  </a:cubicBezTo>
                  <a:cubicBezTo>
                    <a:pt x="65" y="549"/>
                    <a:pt x="63" y="581"/>
                    <a:pt x="64" y="613"/>
                  </a:cubicBezTo>
                  <a:cubicBezTo>
                    <a:pt x="65" y="645"/>
                    <a:pt x="64" y="676"/>
                    <a:pt x="65" y="707"/>
                  </a:cubicBezTo>
                  <a:cubicBezTo>
                    <a:pt x="66" y="733"/>
                    <a:pt x="71" y="767"/>
                    <a:pt x="57" y="790"/>
                  </a:cubicBezTo>
                  <a:cubicBezTo>
                    <a:pt x="37" y="822"/>
                    <a:pt x="12" y="775"/>
                    <a:pt x="8" y="758"/>
                  </a:cubicBezTo>
                  <a:cubicBezTo>
                    <a:pt x="2" y="733"/>
                    <a:pt x="6" y="706"/>
                    <a:pt x="9" y="680"/>
                  </a:cubicBezTo>
                  <a:cubicBezTo>
                    <a:pt x="14" y="634"/>
                    <a:pt x="14" y="586"/>
                    <a:pt x="15" y="539"/>
                  </a:cubicBezTo>
                  <a:cubicBezTo>
                    <a:pt x="16" y="493"/>
                    <a:pt x="16" y="447"/>
                    <a:pt x="16" y="400"/>
                  </a:cubicBezTo>
                  <a:cubicBezTo>
                    <a:pt x="17" y="284"/>
                    <a:pt x="16" y="168"/>
                    <a:pt x="18" y="52"/>
                  </a:cubicBezTo>
                  <a:cubicBezTo>
                    <a:pt x="18" y="42"/>
                    <a:pt x="19" y="32"/>
                    <a:pt x="23" y="22"/>
                  </a:cubicBezTo>
                  <a:cubicBezTo>
                    <a:pt x="32" y="0"/>
                    <a:pt x="58" y="18"/>
                    <a:pt x="69" y="27"/>
                  </a:cubicBezTo>
                  <a:cubicBezTo>
                    <a:pt x="70" y="28"/>
                    <a:pt x="74" y="26"/>
                    <a:pt x="74" y="27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7830404" y="164244"/>
              <a:ext cx="828765" cy="6472021"/>
            </a:xfrm>
            <a:custGeom>
              <a:avLst/>
              <a:gdLst>
                <a:gd name="T0" fmla="*/ 87 w 105"/>
                <a:gd name="T1" fmla="*/ 29 h 818"/>
                <a:gd name="T2" fmla="*/ 33 w 105"/>
                <a:gd name="T3" fmla="*/ 22 h 818"/>
                <a:gd name="T4" fmla="*/ 26 w 105"/>
                <a:gd name="T5" fmla="*/ 75 h 818"/>
                <a:gd name="T6" fmla="*/ 25 w 105"/>
                <a:gd name="T7" fmla="*/ 244 h 818"/>
                <a:gd name="T8" fmla="*/ 21 w 105"/>
                <a:gd name="T9" fmla="*/ 595 h 818"/>
                <a:gd name="T10" fmla="*/ 18 w 105"/>
                <a:gd name="T11" fmla="*/ 678 h 818"/>
                <a:gd name="T12" fmla="*/ 14 w 105"/>
                <a:gd name="T13" fmla="*/ 751 h 818"/>
                <a:gd name="T14" fmla="*/ 66 w 105"/>
                <a:gd name="T15" fmla="*/ 802 h 818"/>
                <a:gd name="T16" fmla="*/ 83 w 105"/>
                <a:gd name="T17" fmla="*/ 770 h 818"/>
                <a:gd name="T18" fmla="*/ 82 w 105"/>
                <a:gd name="T19" fmla="*/ 670 h 818"/>
                <a:gd name="T20" fmla="*/ 85 w 105"/>
                <a:gd name="T21" fmla="*/ 531 h 818"/>
                <a:gd name="T22" fmla="*/ 105 w 105"/>
                <a:gd name="T23" fmla="*/ 174 h 818"/>
                <a:gd name="T24" fmla="*/ 102 w 105"/>
                <a:gd name="T25" fmla="*/ 79 h 818"/>
                <a:gd name="T26" fmla="*/ 87 w 105"/>
                <a:gd name="T27" fmla="*/ 29 h 818"/>
                <a:gd name="T28" fmla="*/ 83 w 105"/>
                <a:gd name="T29" fmla="*/ 31 h 818"/>
                <a:gd name="T30" fmla="*/ 96 w 105"/>
                <a:gd name="T31" fmla="*/ 72 h 818"/>
                <a:gd name="T32" fmla="*/ 100 w 105"/>
                <a:gd name="T33" fmla="*/ 155 h 818"/>
                <a:gd name="T34" fmla="*/ 93 w 105"/>
                <a:gd name="T35" fmla="*/ 364 h 818"/>
                <a:gd name="T36" fmla="*/ 81 w 105"/>
                <a:gd name="T37" fmla="*/ 523 h 818"/>
                <a:gd name="T38" fmla="*/ 77 w 105"/>
                <a:gd name="T39" fmla="*/ 632 h 818"/>
                <a:gd name="T40" fmla="*/ 78 w 105"/>
                <a:gd name="T41" fmla="*/ 726 h 818"/>
                <a:gd name="T42" fmla="*/ 78 w 105"/>
                <a:gd name="T43" fmla="*/ 771 h 818"/>
                <a:gd name="T44" fmla="*/ 37 w 105"/>
                <a:gd name="T45" fmla="*/ 794 h 818"/>
                <a:gd name="T46" fmla="*/ 25 w 105"/>
                <a:gd name="T47" fmla="*/ 641 h 818"/>
                <a:gd name="T48" fmla="*/ 28 w 105"/>
                <a:gd name="T49" fmla="*/ 532 h 818"/>
                <a:gd name="T50" fmla="*/ 29 w 105"/>
                <a:gd name="T51" fmla="*/ 375 h 818"/>
                <a:gd name="T52" fmla="*/ 30 w 105"/>
                <a:gd name="T53" fmla="*/ 167 h 818"/>
                <a:gd name="T54" fmla="*/ 31 w 105"/>
                <a:gd name="T55" fmla="*/ 44 h 818"/>
                <a:gd name="T56" fmla="*/ 58 w 105"/>
                <a:gd name="T57" fmla="*/ 16 h 818"/>
                <a:gd name="T58" fmla="*/ 83 w 105"/>
                <a:gd name="T59" fmla="*/ 32 h 818"/>
                <a:gd name="T60" fmla="*/ 87 w 105"/>
                <a:gd name="T61" fmla="*/ 29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5" h="818">
                  <a:moveTo>
                    <a:pt x="87" y="29"/>
                  </a:moveTo>
                  <a:cubicBezTo>
                    <a:pt x="74" y="18"/>
                    <a:pt x="45" y="0"/>
                    <a:pt x="33" y="22"/>
                  </a:cubicBezTo>
                  <a:cubicBezTo>
                    <a:pt x="24" y="38"/>
                    <a:pt x="26" y="58"/>
                    <a:pt x="26" y="75"/>
                  </a:cubicBezTo>
                  <a:cubicBezTo>
                    <a:pt x="25" y="131"/>
                    <a:pt x="25" y="188"/>
                    <a:pt x="25" y="244"/>
                  </a:cubicBezTo>
                  <a:cubicBezTo>
                    <a:pt x="24" y="361"/>
                    <a:pt x="27" y="478"/>
                    <a:pt x="21" y="595"/>
                  </a:cubicBezTo>
                  <a:cubicBezTo>
                    <a:pt x="20" y="623"/>
                    <a:pt x="21" y="650"/>
                    <a:pt x="18" y="678"/>
                  </a:cubicBezTo>
                  <a:cubicBezTo>
                    <a:pt x="15" y="702"/>
                    <a:pt x="11" y="727"/>
                    <a:pt x="14" y="751"/>
                  </a:cubicBezTo>
                  <a:cubicBezTo>
                    <a:pt x="17" y="774"/>
                    <a:pt x="34" y="818"/>
                    <a:pt x="66" y="802"/>
                  </a:cubicBezTo>
                  <a:cubicBezTo>
                    <a:pt x="77" y="796"/>
                    <a:pt x="81" y="781"/>
                    <a:pt x="83" y="770"/>
                  </a:cubicBezTo>
                  <a:cubicBezTo>
                    <a:pt x="88" y="738"/>
                    <a:pt x="83" y="702"/>
                    <a:pt x="82" y="670"/>
                  </a:cubicBezTo>
                  <a:cubicBezTo>
                    <a:pt x="82" y="623"/>
                    <a:pt x="79" y="577"/>
                    <a:pt x="85" y="531"/>
                  </a:cubicBezTo>
                  <a:cubicBezTo>
                    <a:pt x="99" y="413"/>
                    <a:pt x="104" y="292"/>
                    <a:pt x="105" y="174"/>
                  </a:cubicBezTo>
                  <a:cubicBezTo>
                    <a:pt x="105" y="142"/>
                    <a:pt x="105" y="110"/>
                    <a:pt x="102" y="79"/>
                  </a:cubicBezTo>
                  <a:cubicBezTo>
                    <a:pt x="100" y="63"/>
                    <a:pt x="99" y="40"/>
                    <a:pt x="87" y="29"/>
                  </a:cubicBezTo>
                  <a:cubicBezTo>
                    <a:pt x="85" y="28"/>
                    <a:pt x="81" y="30"/>
                    <a:pt x="83" y="31"/>
                  </a:cubicBezTo>
                  <a:cubicBezTo>
                    <a:pt x="93" y="41"/>
                    <a:pt x="94" y="59"/>
                    <a:pt x="96" y="72"/>
                  </a:cubicBezTo>
                  <a:cubicBezTo>
                    <a:pt x="99" y="100"/>
                    <a:pt x="100" y="127"/>
                    <a:pt x="100" y="155"/>
                  </a:cubicBezTo>
                  <a:cubicBezTo>
                    <a:pt x="101" y="225"/>
                    <a:pt x="97" y="294"/>
                    <a:pt x="93" y="364"/>
                  </a:cubicBezTo>
                  <a:cubicBezTo>
                    <a:pt x="90" y="417"/>
                    <a:pt x="86" y="470"/>
                    <a:pt x="81" y="523"/>
                  </a:cubicBezTo>
                  <a:cubicBezTo>
                    <a:pt x="77" y="560"/>
                    <a:pt x="76" y="595"/>
                    <a:pt x="77" y="632"/>
                  </a:cubicBezTo>
                  <a:cubicBezTo>
                    <a:pt x="78" y="663"/>
                    <a:pt x="78" y="694"/>
                    <a:pt x="78" y="726"/>
                  </a:cubicBezTo>
                  <a:cubicBezTo>
                    <a:pt x="79" y="741"/>
                    <a:pt x="79" y="756"/>
                    <a:pt x="78" y="771"/>
                  </a:cubicBezTo>
                  <a:cubicBezTo>
                    <a:pt x="76" y="792"/>
                    <a:pt x="57" y="811"/>
                    <a:pt x="37" y="794"/>
                  </a:cubicBezTo>
                  <a:cubicBezTo>
                    <a:pt x="0" y="760"/>
                    <a:pt x="24" y="685"/>
                    <a:pt x="25" y="641"/>
                  </a:cubicBezTo>
                  <a:cubicBezTo>
                    <a:pt x="25" y="605"/>
                    <a:pt x="28" y="569"/>
                    <a:pt x="28" y="532"/>
                  </a:cubicBezTo>
                  <a:cubicBezTo>
                    <a:pt x="29" y="480"/>
                    <a:pt x="29" y="428"/>
                    <a:pt x="29" y="375"/>
                  </a:cubicBezTo>
                  <a:cubicBezTo>
                    <a:pt x="29" y="306"/>
                    <a:pt x="30" y="236"/>
                    <a:pt x="30" y="167"/>
                  </a:cubicBezTo>
                  <a:cubicBezTo>
                    <a:pt x="30" y="126"/>
                    <a:pt x="29" y="85"/>
                    <a:pt x="31" y="44"/>
                  </a:cubicBezTo>
                  <a:cubicBezTo>
                    <a:pt x="32" y="28"/>
                    <a:pt x="39" y="12"/>
                    <a:pt x="58" y="16"/>
                  </a:cubicBezTo>
                  <a:cubicBezTo>
                    <a:pt x="67" y="19"/>
                    <a:pt x="76" y="25"/>
                    <a:pt x="83" y="32"/>
                  </a:cubicBezTo>
                  <a:cubicBezTo>
                    <a:pt x="85" y="33"/>
                    <a:pt x="89" y="30"/>
                    <a:pt x="87" y="2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6005207" y="2387057"/>
              <a:ext cx="4014472" cy="1681481"/>
            </a:xfrm>
            <a:custGeom>
              <a:avLst/>
              <a:gdLst>
                <a:gd name="T0" fmla="*/ 191 w 508"/>
                <a:gd name="T1" fmla="*/ 3 h 212"/>
                <a:gd name="T2" fmla="*/ 147 w 508"/>
                <a:gd name="T3" fmla="*/ 2 h 212"/>
                <a:gd name="T4" fmla="*/ 46 w 508"/>
                <a:gd name="T5" fmla="*/ 7 h 212"/>
                <a:gd name="T6" fmla="*/ 31 w 508"/>
                <a:gd name="T7" fmla="*/ 22 h 212"/>
                <a:gd name="T8" fmla="*/ 13 w 508"/>
                <a:gd name="T9" fmla="*/ 72 h 212"/>
                <a:gd name="T10" fmla="*/ 3 w 508"/>
                <a:gd name="T11" fmla="*/ 156 h 212"/>
                <a:gd name="T12" fmla="*/ 21 w 508"/>
                <a:gd name="T13" fmla="*/ 199 h 212"/>
                <a:gd name="T14" fmla="*/ 78 w 508"/>
                <a:gd name="T15" fmla="*/ 210 h 212"/>
                <a:gd name="T16" fmla="*/ 171 w 508"/>
                <a:gd name="T17" fmla="*/ 208 h 212"/>
                <a:gd name="T18" fmla="*/ 269 w 508"/>
                <a:gd name="T19" fmla="*/ 206 h 212"/>
                <a:gd name="T20" fmla="*/ 485 w 508"/>
                <a:gd name="T21" fmla="*/ 198 h 212"/>
                <a:gd name="T22" fmla="*/ 483 w 508"/>
                <a:gd name="T23" fmla="*/ 142 h 212"/>
                <a:gd name="T24" fmla="*/ 505 w 508"/>
                <a:gd name="T25" fmla="*/ 47 h 212"/>
                <a:gd name="T26" fmla="*/ 487 w 508"/>
                <a:gd name="T27" fmla="*/ 18 h 212"/>
                <a:gd name="T28" fmla="*/ 437 w 508"/>
                <a:gd name="T29" fmla="*/ 7 h 212"/>
                <a:gd name="T30" fmla="*/ 242 w 508"/>
                <a:gd name="T31" fmla="*/ 2 h 212"/>
                <a:gd name="T32" fmla="*/ 191 w 508"/>
                <a:gd name="T33" fmla="*/ 3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8" h="212">
                  <a:moveTo>
                    <a:pt x="191" y="3"/>
                  </a:moveTo>
                  <a:cubicBezTo>
                    <a:pt x="178" y="3"/>
                    <a:pt x="163" y="3"/>
                    <a:pt x="147" y="2"/>
                  </a:cubicBezTo>
                  <a:cubicBezTo>
                    <a:pt x="111" y="1"/>
                    <a:pt x="71" y="0"/>
                    <a:pt x="46" y="7"/>
                  </a:cubicBezTo>
                  <a:cubicBezTo>
                    <a:pt x="34" y="11"/>
                    <a:pt x="37" y="16"/>
                    <a:pt x="31" y="22"/>
                  </a:cubicBezTo>
                  <a:cubicBezTo>
                    <a:pt x="17" y="36"/>
                    <a:pt x="15" y="54"/>
                    <a:pt x="13" y="72"/>
                  </a:cubicBezTo>
                  <a:cubicBezTo>
                    <a:pt x="10" y="101"/>
                    <a:pt x="11" y="129"/>
                    <a:pt x="3" y="156"/>
                  </a:cubicBezTo>
                  <a:cubicBezTo>
                    <a:pt x="0" y="166"/>
                    <a:pt x="13" y="190"/>
                    <a:pt x="21" y="199"/>
                  </a:cubicBezTo>
                  <a:cubicBezTo>
                    <a:pt x="31" y="211"/>
                    <a:pt x="55" y="210"/>
                    <a:pt x="78" y="210"/>
                  </a:cubicBezTo>
                  <a:cubicBezTo>
                    <a:pt x="113" y="212"/>
                    <a:pt x="142" y="210"/>
                    <a:pt x="171" y="208"/>
                  </a:cubicBezTo>
                  <a:cubicBezTo>
                    <a:pt x="201" y="206"/>
                    <a:pt x="231" y="204"/>
                    <a:pt x="269" y="206"/>
                  </a:cubicBezTo>
                  <a:cubicBezTo>
                    <a:pt x="290" y="207"/>
                    <a:pt x="478" y="211"/>
                    <a:pt x="485" y="198"/>
                  </a:cubicBezTo>
                  <a:cubicBezTo>
                    <a:pt x="491" y="185"/>
                    <a:pt x="484" y="155"/>
                    <a:pt x="483" y="142"/>
                  </a:cubicBezTo>
                  <a:cubicBezTo>
                    <a:pt x="482" y="112"/>
                    <a:pt x="508" y="76"/>
                    <a:pt x="505" y="47"/>
                  </a:cubicBezTo>
                  <a:cubicBezTo>
                    <a:pt x="504" y="35"/>
                    <a:pt x="496" y="29"/>
                    <a:pt x="487" y="18"/>
                  </a:cubicBezTo>
                  <a:cubicBezTo>
                    <a:pt x="480" y="9"/>
                    <a:pt x="455" y="8"/>
                    <a:pt x="437" y="7"/>
                  </a:cubicBezTo>
                  <a:cubicBezTo>
                    <a:pt x="384" y="5"/>
                    <a:pt x="263" y="0"/>
                    <a:pt x="242" y="2"/>
                  </a:cubicBezTo>
                  <a:cubicBezTo>
                    <a:pt x="191" y="3"/>
                    <a:pt x="191" y="3"/>
                    <a:pt x="191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5995626" y="2372684"/>
              <a:ext cx="4057588" cy="1700643"/>
            </a:xfrm>
            <a:custGeom>
              <a:avLst/>
              <a:gdLst>
                <a:gd name="T0" fmla="*/ 192 w 513"/>
                <a:gd name="T1" fmla="*/ 3 h 215"/>
                <a:gd name="T2" fmla="*/ 147 w 513"/>
                <a:gd name="T3" fmla="*/ 2 h 215"/>
                <a:gd name="T4" fmla="*/ 55 w 513"/>
                <a:gd name="T5" fmla="*/ 5 h 215"/>
                <a:gd name="T6" fmla="*/ 9 w 513"/>
                <a:gd name="T7" fmla="*/ 102 h 215"/>
                <a:gd name="T8" fmla="*/ 5 w 513"/>
                <a:gd name="T9" fmla="*/ 144 h 215"/>
                <a:gd name="T10" fmla="*/ 2 w 513"/>
                <a:gd name="T11" fmla="*/ 169 h 215"/>
                <a:gd name="T12" fmla="*/ 27 w 513"/>
                <a:gd name="T13" fmla="*/ 208 h 215"/>
                <a:gd name="T14" fmla="*/ 68 w 513"/>
                <a:gd name="T15" fmla="*/ 214 h 215"/>
                <a:gd name="T16" fmla="*/ 79 w 513"/>
                <a:gd name="T17" fmla="*/ 214 h 215"/>
                <a:gd name="T18" fmla="*/ 168 w 513"/>
                <a:gd name="T19" fmla="*/ 212 h 215"/>
                <a:gd name="T20" fmla="*/ 308 w 513"/>
                <a:gd name="T21" fmla="*/ 211 h 215"/>
                <a:gd name="T22" fmla="*/ 381 w 513"/>
                <a:gd name="T23" fmla="*/ 211 h 215"/>
                <a:gd name="T24" fmla="*/ 471 w 513"/>
                <a:gd name="T25" fmla="*/ 207 h 215"/>
                <a:gd name="T26" fmla="*/ 487 w 513"/>
                <a:gd name="T27" fmla="*/ 203 h 215"/>
                <a:gd name="T28" fmla="*/ 489 w 513"/>
                <a:gd name="T29" fmla="*/ 161 h 215"/>
                <a:gd name="T30" fmla="*/ 501 w 513"/>
                <a:gd name="T31" fmla="*/ 88 h 215"/>
                <a:gd name="T32" fmla="*/ 499 w 513"/>
                <a:gd name="T33" fmla="*/ 29 h 215"/>
                <a:gd name="T34" fmla="*/ 412 w 513"/>
                <a:gd name="T35" fmla="*/ 5 h 215"/>
                <a:gd name="T36" fmla="*/ 390 w 513"/>
                <a:gd name="T37" fmla="*/ 5 h 215"/>
                <a:gd name="T38" fmla="*/ 192 w 513"/>
                <a:gd name="T39" fmla="*/ 3 h 215"/>
                <a:gd name="T40" fmla="*/ 192 w 513"/>
                <a:gd name="T41" fmla="*/ 7 h 215"/>
                <a:gd name="T42" fmla="*/ 371 w 513"/>
                <a:gd name="T43" fmla="*/ 8 h 215"/>
                <a:gd name="T44" fmla="*/ 427 w 513"/>
                <a:gd name="T45" fmla="*/ 10 h 215"/>
                <a:gd name="T46" fmla="*/ 504 w 513"/>
                <a:gd name="T47" fmla="*/ 49 h 215"/>
                <a:gd name="T48" fmla="*/ 485 w 513"/>
                <a:gd name="T49" fmla="*/ 121 h 215"/>
                <a:gd name="T50" fmla="*/ 486 w 513"/>
                <a:gd name="T51" fmla="*/ 187 h 215"/>
                <a:gd name="T52" fmla="*/ 463 w 513"/>
                <a:gd name="T53" fmla="*/ 204 h 215"/>
                <a:gd name="T54" fmla="*/ 418 w 513"/>
                <a:gd name="T55" fmla="*/ 207 h 215"/>
                <a:gd name="T56" fmla="*/ 316 w 513"/>
                <a:gd name="T57" fmla="*/ 207 h 215"/>
                <a:gd name="T58" fmla="*/ 226 w 513"/>
                <a:gd name="T59" fmla="*/ 205 h 215"/>
                <a:gd name="T60" fmla="*/ 60 w 513"/>
                <a:gd name="T61" fmla="*/ 210 h 215"/>
                <a:gd name="T62" fmla="*/ 15 w 513"/>
                <a:gd name="T63" fmla="*/ 186 h 215"/>
                <a:gd name="T64" fmla="*/ 11 w 513"/>
                <a:gd name="T65" fmla="*/ 138 h 215"/>
                <a:gd name="T66" fmla="*/ 27 w 513"/>
                <a:gd name="T67" fmla="*/ 35 h 215"/>
                <a:gd name="T68" fmla="*/ 57 w 513"/>
                <a:gd name="T69" fmla="*/ 9 h 215"/>
                <a:gd name="T70" fmla="*/ 106 w 513"/>
                <a:gd name="T71" fmla="*/ 6 h 215"/>
                <a:gd name="T72" fmla="*/ 148 w 513"/>
                <a:gd name="T73" fmla="*/ 6 h 215"/>
                <a:gd name="T74" fmla="*/ 192 w 513"/>
                <a:gd name="T75" fmla="*/ 7 h 215"/>
                <a:gd name="T76" fmla="*/ 192 w 513"/>
                <a:gd name="T77" fmla="*/ 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13" h="215">
                  <a:moveTo>
                    <a:pt x="192" y="3"/>
                  </a:moveTo>
                  <a:cubicBezTo>
                    <a:pt x="177" y="3"/>
                    <a:pt x="162" y="3"/>
                    <a:pt x="147" y="2"/>
                  </a:cubicBezTo>
                  <a:cubicBezTo>
                    <a:pt x="116" y="1"/>
                    <a:pt x="86" y="0"/>
                    <a:pt x="55" y="5"/>
                  </a:cubicBezTo>
                  <a:cubicBezTo>
                    <a:pt x="14" y="12"/>
                    <a:pt x="11" y="69"/>
                    <a:pt x="9" y="102"/>
                  </a:cubicBezTo>
                  <a:cubicBezTo>
                    <a:pt x="8" y="116"/>
                    <a:pt x="7" y="130"/>
                    <a:pt x="5" y="144"/>
                  </a:cubicBezTo>
                  <a:cubicBezTo>
                    <a:pt x="3" y="153"/>
                    <a:pt x="0" y="159"/>
                    <a:pt x="2" y="169"/>
                  </a:cubicBezTo>
                  <a:cubicBezTo>
                    <a:pt x="5" y="183"/>
                    <a:pt x="15" y="200"/>
                    <a:pt x="27" y="208"/>
                  </a:cubicBezTo>
                  <a:cubicBezTo>
                    <a:pt x="38" y="215"/>
                    <a:pt x="54" y="215"/>
                    <a:pt x="68" y="214"/>
                  </a:cubicBezTo>
                  <a:cubicBezTo>
                    <a:pt x="72" y="214"/>
                    <a:pt x="76" y="214"/>
                    <a:pt x="79" y="214"/>
                  </a:cubicBezTo>
                  <a:cubicBezTo>
                    <a:pt x="109" y="215"/>
                    <a:pt x="138" y="214"/>
                    <a:pt x="168" y="212"/>
                  </a:cubicBezTo>
                  <a:cubicBezTo>
                    <a:pt x="215" y="209"/>
                    <a:pt x="261" y="210"/>
                    <a:pt x="308" y="211"/>
                  </a:cubicBezTo>
                  <a:cubicBezTo>
                    <a:pt x="332" y="211"/>
                    <a:pt x="357" y="211"/>
                    <a:pt x="381" y="211"/>
                  </a:cubicBezTo>
                  <a:cubicBezTo>
                    <a:pt x="411" y="211"/>
                    <a:pt x="442" y="211"/>
                    <a:pt x="471" y="207"/>
                  </a:cubicBezTo>
                  <a:cubicBezTo>
                    <a:pt x="476" y="206"/>
                    <a:pt x="483" y="206"/>
                    <a:pt x="487" y="203"/>
                  </a:cubicBezTo>
                  <a:cubicBezTo>
                    <a:pt x="496" y="195"/>
                    <a:pt x="490" y="171"/>
                    <a:pt x="489" y="161"/>
                  </a:cubicBezTo>
                  <a:cubicBezTo>
                    <a:pt x="485" y="134"/>
                    <a:pt x="492" y="113"/>
                    <a:pt x="501" y="88"/>
                  </a:cubicBezTo>
                  <a:cubicBezTo>
                    <a:pt x="509" y="67"/>
                    <a:pt x="513" y="47"/>
                    <a:pt x="499" y="29"/>
                  </a:cubicBezTo>
                  <a:cubicBezTo>
                    <a:pt x="479" y="4"/>
                    <a:pt x="443" y="5"/>
                    <a:pt x="412" y="5"/>
                  </a:cubicBezTo>
                  <a:cubicBezTo>
                    <a:pt x="404" y="5"/>
                    <a:pt x="397" y="5"/>
                    <a:pt x="390" y="5"/>
                  </a:cubicBezTo>
                  <a:cubicBezTo>
                    <a:pt x="324" y="2"/>
                    <a:pt x="258" y="2"/>
                    <a:pt x="192" y="3"/>
                  </a:cubicBezTo>
                  <a:cubicBezTo>
                    <a:pt x="188" y="3"/>
                    <a:pt x="190" y="7"/>
                    <a:pt x="192" y="7"/>
                  </a:cubicBezTo>
                  <a:cubicBezTo>
                    <a:pt x="252" y="6"/>
                    <a:pt x="311" y="6"/>
                    <a:pt x="371" y="8"/>
                  </a:cubicBezTo>
                  <a:cubicBezTo>
                    <a:pt x="389" y="9"/>
                    <a:pt x="408" y="9"/>
                    <a:pt x="427" y="10"/>
                  </a:cubicBezTo>
                  <a:cubicBezTo>
                    <a:pt x="457" y="12"/>
                    <a:pt x="496" y="12"/>
                    <a:pt x="504" y="49"/>
                  </a:cubicBezTo>
                  <a:cubicBezTo>
                    <a:pt x="508" y="72"/>
                    <a:pt x="491" y="100"/>
                    <a:pt x="485" y="121"/>
                  </a:cubicBezTo>
                  <a:cubicBezTo>
                    <a:pt x="479" y="144"/>
                    <a:pt x="486" y="165"/>
                    <a:pt x="486" y="187"/>
                  </a:cubicBezTo>
                  <a:cubicBezTo>
                    <a:pt x="486" y="203"/>
                    <a:pt x="476" y="203"/>
                    <a:pt x="463" y="204"/>
                  </a:cubicBezTo>
                  <a:cubicBezTo>
                    <a:pt x="448" y="206"/>
                    <a:pt x="433" y="206"/>
                    <a:pt x="418" y="207"/>
                  </a:cubicBezTo>
                  <a:cubicBezTo>
                    <a:pt x="384" y="208"/>
                    <a:pt x="350" y="207"/>
                    <a:pt x="316" y="207"/>
                  </a:cubicBezTo>
                  <a:cubicBezTo>
                    <a:pt x="286" y="207"/>
                    <a:pt x="256" y="205"/>
                    <a:pt x="226" y="205"/>
                  </a:cubicBezTo>
                  <a:cubicBezTo>
                    <a:pt x="170" y="206"/>
                    <a:pt x="115" y="211"/>
                    <a:pt x="60" y="210"/>
                  </a:cubicBezTo>
                  <a:cubicBezTo>
                    <a:pt x="39" y="209"/>
                    <a:pt x="25" y="205"/>
                    <a:pt x="15" y="186"/>
                  </a:cubicBezTo>
                  <a:cubicBezTo>
                    <a:pt x="4" y="168"/>
                    <a:pt x="8" y="157"/>
                    <a:pt x="11" y="138"/>
                  </a:cubicBezTo>
                  <a:cubicBezTo>
                    <a:pt x="17" y="104"/>
                    <a:pt x="11" y="66"/>
                    <a:pt x="27" y="35"/>
                  </a:cubicBezTo>
                  <a:cubicBezTo>
                    <a:pt x="33" y="23"/>
                    <a:pt x="44" y="12"/>
                    <a:pt x="57" y="9"/>
                  </a:cubicBezTo>
                  <a:cubicBezTo>
                    <a:pt x="73" y="6"/>
                    <a:pt x="90" y="6"/>
                    <a:pt x="106" y="6"/>
                  </a:cubicBezTo>
                  <a:cubicBezTo>
                    <a:pt x="120" y="5"/>
                    <a:pt x="134" y="6"/>
                    <a:pt x="148" y="6"/>
                  </a:cubicBezTo>
                  <a:cubicBezTo>
                    <a:pt x="163" y="7"/>
                    <a:pt x="178" y="7"/>
                    <a:pt x="192" y="7"/>
                  </a:cubicBezTo>
                  <a:cubicBezTo>
                    <a:pt x="196" y="7"/>
                    <a:pt x="195" y="3"/>
                    <a:pt x="192" y="3"/>
                  </a:cubicBezTo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6120180" y="2497238"/>
              <a:ext cx="4483945" cy="1710224"/>
            </a:xfrm>
            <a:custGeom>
              <a:avLst/>
              <a:gdLst>
                <a:gd name="T0" fmla="*/ 191 w 567"/>
                <a:gd name="T1" fmla="*/ 3 h 216"/>
                <a:gd name="T2" fmla="*/ 147 w 567"/>
                <a:gd name="T3" fmla="*/ 2 h 216"/>
                <a:gd name="T4" fmla="*/ 55 w 567"/>
                <a:gd name="T5" fmla="*/ 5 h 216"/>
                <a:gd name="T6" fmla="*/ 9 w 567"/>
                <a:gd name="T7" fmla="*/ 102 h 216"/>
                <a:gd name="T8" fmla="*/ 4 w 567"/>
                <a:gd name="T9" fmla="*/ 143 h 216"/>
                <a:gd name="T10" fmla="*/ 2 w 567"/>
                <a:gd name="T11" fmla="*/ 168 h 216"/>
                <a:gd name="T12" fmla="*/ 27 w 567"/>
                <a:gd name="T13" fmla="*/ 207 h 216"/>
                <a:gd name="T14" fmla="*/ 68 w 567"/>
                <a:gd name="T15" fmla="*/ 214 h 216"/>
                <a:gd name="T16" fmla="*/ 78 w 567"/>
                <a:gd name="T17" fmla="*/ 214 h 216"/>
                <a:gd name="T18" fmla="*/ 162 w 567"/>
                <a:gd name="T19" fmla="*/ 212 h 216"/>
                <a:gd name="T20" fmla="*/ 307 w 567"/>
                <a:gd name="T21" fmla="*/ 210 h 216"/>
                <a:gd name="T22" fmla="*/ 381 w 567"/>
                <a:gd name="T23" fmla="*/ 210 h 216"/>
                <a:gd name="T24" fmla="*/ 469 w 567"/>
                <a:gd name="T25" fmla="*/ 206 h 216"/>
                <a:gd name="T26" fmla="*/ 510 w 567"/>
                <a:gd name="T27" fmla="*/ 178 h 216"/>
                <a:gd name="T28" fmla="*/ 558 w 567"/>
                <a:gd name="T29" fmla="*/ 117 h 216"/>
                <a:gd name="T30" fmla="*/ 549 w 567"/>
                <a:gd name="T31" fmla="*/ 77 h 216"/>
                <a:gd name="T32" fmla="*/ 499 w 567"/>
                <a:gd name="T33" fmla="*/ 28 h 216"/>
                <a:gd name="T34" fmla="*/ 455 w 567"/>
                <a:gd name="T35" fmla="*/ 8 h 216"/>
                <a:gd name="T36" fmla="*/ 289 w 567"/>
                <a:gd name="T37" fmla="*/ 2 h 216"/>
                <a:gd name="T38" fmla="*/ 191 w 567"/>
                <a:gd name="T39" fmla="*/ 3 h 216"/>
                <a:gd name="T40" fmla="*/ 192 w 567"/>
                <a:gd name="T41" fmla="*/ 6 h 216"/>
                <a:gd name="T42" fmla="*/ 370 w 567"/>
                <a:gd name="T43" fmla="*/ 7 h 216"/>
                <a:gd name="T44" fmla="*/ 427 w 567"/>
                <a:gd name="T45" fmla="*/ 10 h 216"/>
                <a:gd name="T46" fmla="*/ 491 w 567"/>
                <a:gd name="T47" fmla="*/ 26 h 216"/>
                <a:gd name="T48" fmla="*/ 558 w 567"/>
                <a:gd name="T49" fmla="*/ 95 h 216"/>
                <a:gd name="T50" fmla="*/ 530 w 567"/>
                <a:gd name="T51" fmla="*/ 152 h 216"/>
                <a:gd name="T52" fmla="*/ 490 w 567"/>
                <a:gd name="T53" fmla="*/ 191 h 216"/>
                <a:gd name="T54" fmla="*/ 472 w 567"/>
                <a:gd name="T55" fmla="*/ 203 h 216"/>
                <a:gd name="T56" fmla="*/ 429 w 567"/>
                <a:gd name="T57" fmla="*/ 206 h 216"/>
                <a:gd name="T58" fmla="*/ 246 w 567"/>
                <a:gd name="T59" fmla="*/ 205 h 216"/>
                <a:gd name="T60" fmla="*/ 100 w 567"/>
                <a:gd name="T61" fmla="*/ 211 h 216"/>
                <a:gd name="T62" fmla="*/ 19 w 567"/>
                <a:gd name="T63" fmla="*/ 194 h 216"/>
                <a:gd name="T64" fmla="*/ 7 w 567"/>
                <a:gd name="T65" fmla="*/ 168 h 216"/>
                <a:gd name="T66" fmla="*/ 11 w 567"/>
                <a:gd name="T67" fmla="*/ 131 h 216"/>
                <a:gd name="T68" fmla="*/ 62 w 567"/>
                <a:gd name="T69" fmla="*/ 8 h 216"/>
                <a:gd name="T70" fmla="*/ 148 w 567"/>
                <a:gd name="T71" fmla="*/ 5 h 216"/>
                <a:gd name="T72" fmla="*/ 192 w 567"/>
                <a:gd name="T73" fmla="*/ 6 h 216"/>
                <a:gd name="T74" fmla="*/ 191 w 567"/>
                <a:gd name="T75" fmla="*/ 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67" h="216">
                  <a:moveTo>
                    <a:pt x="191" y="3"/>
                  </a:moveTo>
                  <a:cubicBezTo>
                    <a:pt x="176" y="3"/>
                    <a:pt x="161" y="3"/>
                    <a:pt x="147" y="2"/>
                  </a:cubicBezTo>
                  <a:cubicBezTo>
                    <a:pt x="116" y="1"/>
                    <a:pt x="85" y="0"/>
                    <a:pt x="55" y="5"/>
                  </a:cubicBezTo>
                  <a:cubicBezTo>
                    <a:pt x="13" y="12"/>
                    <a:pt x="11" y="68"/>
                    <a:pt x="9" y="102"/>
                  </a:cubicBezTo>
                  <a:cubicBezTo>
                    <a:pt x="8" y="116"/>
                    <a:pt x="7" y="129"/>
                    <a:pt x="4" y="143"/>
                  </a:cubicBezTo>
                  <a:cubicBezTo>
                    <a:pt x="3" y="153"/>
                    <a:pt x="0" y="159"/>
                    <a:pt x="2" y="168"/>
                  </a:cubicBezTo>
                  <a:cubicBezTo>
                    <a:pt x="5" y="182"/>
                    <a:pt x="14" y="199"/>
                    <a:pt x="27" y="207"/>
                  </a:cubicBezTo>
                  <a:cubicBezTo>
                    <a:pt x="38" y="214"/>
                    <a:pt x="54" y="214"/>
                    <a:pt x="68" y="214"/>
                  </a:cubicBezTo>
                  <a:cubicBezTo>
                    <a:pt x="71" y="214"/>
                    <a:pt x="75" y="213"/>
                    <a:pt x="78" y="214"/>
                  </a:cubicBezTo>
                  <a:cubicBezTo>
                    <a:pt x="106" y="214"/>
                    <a:pt x="134" y="214"/>
                    <a:pt x="162" y="212"/>
                  </a:cubicBezTo>
                  <a:cubicBezTo>
                    <a:pt x="210" y="209"/>
                    <a:pt x="259" y="210"/>
                    <a:pt x="307" y="210"/>
                  </a:cubicBezTo>
                  <a:cubicBezTo>
                    <a:pt x="332" y="210"/>
                    <a:pt x="356" y="211"/>
                    <a:pt x="381" y="210"/>
                  </a:cubicBezTo>
                  <a:cubicBezTo>
                    <a:pt x="410" y="210"/>
                    <a:pt x="440" y="210"/>
                    <a:pt x="469" y="206"/>
                  </a:cubicBezTo>
                  <a:cubicBezTo>
                    <a:pt x="489" y="204"/>
                    <a:pt x="496" y="191"/>
                    <a:pt x="510" y="178"/>
                  </a:cubicBezTo>
                  <a:cubicBezTo>
                    <a:pt x="529" y="161"/>
                    <a:pt x="548" y="141"/>
                    <a:pt x="558" y="117"/>
                  </a:cubicBezTo>
                  <a:cubicBezTo>
                    <a:pt x="567" y="97"/>
                    <a:pt x="563" y="92"/>
                    <a:pt x="549" y="77"/>
                  </a:cubicBezTo>
                  <a:cubicBezTo>
                    <a:pt x="534" y="60"/>
                    <a:pt x="516" y="44"/>
                    <a:pt x="499" y="28"/>
                  </a:cubicBezTo>
                  <a:cubicBezTo>
                    <a:pt x="485" y="15"/>
                    <a:pt x="475" y="10"/>
                    <a:pt x="455" y="8"/>
                  </a:cubicBezTo>
                  <a:cubicBezTo>
                    <a:pt x="400" y="2"/>
                    <a:pt x="344" y="3"/>
                    <a:pt x="289" y="2"/>
                  </a:cubicBezTo>
                  <a:cubicBezTo>
                    <a:pt x="256" y="1"/>
                    <a:pt x="224" y="2"/>
                    <a:pt x="191" y="3"/>
                  </a:cubicBezTo>
                  <a:cubicBezTo>
                    <a:pt x="188" y="3"/>
                    <a:pt x="189" y="6"/>
                    <a:pt x="192" y="6"/>
                  </a:cubicBezTo>
                  <a:cubicBezTo>
                    <a:pt x="251" y="5"/>
                    <a:pt x="311" y="5"/>
                    <a:pt x="370" y="7"/>
                  </a:cubicBezTo>
                  <a:cubicBezTo>
                    <a:pt x="389" y="8"/>
                    <a:pt x="408" y="9"/>
                    <a:pt x="427" y="10"/>
                  </a:cubicBezTo>
                  <a:cubicBezTo>
                    <a:pt x="449" y="10"/>
                    <a:pt x="474" y="9"/>
                    <a:pt x="491" y="26"/>
                  </a:cubicBezTo>
                  <a:cubicBezTo>
                    <a:pt x="513" y="48"/>
                    <a:pt x="542" y="68"/>
                    <a:pt x="558" y="95"/>
                  </a:cubicBezTo>
                  <a:cubicBezTo>
                    <a:pt x="567" y="109"/>
                    <a:pt x="538" y="141"/>
                    <a:pt x="530" y="152"/>
                  </a:cubicBezTo>
                  <a:cubicBezTo>
                    <a:pt x="518" y="166"/>
                    <a:pt x="503" y="178"/>
                    <a:pt x="490" y="191"/>
                  </a:cubicBezTo>
                  <a:cubicBezTo>
                    <a:pt x="483" y="197"/>
                    <a:pt x="481" y="201"/>
                    <a:pt x="472" y="203"/>
                  </a:cubicBezTo>
                  <a:cubicBezTo>
                    <a:pt x="458" y="205"/>
                    <a:pt x="443" y="205"/>
                    <a:pt x="429" y="206"/>
                  </a:cubicBezTo>
                  <a:cubicBezTo>
                    <a:pt x="368" y="209"/>
                    <a:pt x="307" y="206"/>
                    <a:pt x="246" y="205"/>
                  </a:cubicBezTo>
                  <a:cubicBezTo>
                    <a:pt x="197" y="205"/>
                    <a:pt x="149" y="211"/>
                    <a:pt x="100" y="211"/>
                  </a:cubicBezTo>
                  <a:cubicBezTo>
                    <a:pt x="77" y="211"/>
                    <a:pt x="34" y="216"/>
                    <a:pt x="19" y="194"/>
                  </a:cubicBezTo>
                  <a:cubicBezTo>
                    <a:pt x="14" y="186"/>
                    <a:pt x="10" y="177"/>
                    <a:pt x="7" y="168"/>
                  </a:cubicBezTo>
                  <a:cubicBezTo>
                    <a:pt x="3" y="157"/>
                    <a:pt x="10" y="142"/>
                    <a:pt x="11" y="131"/>
                  </a:cubicBezTo>
                  <a:cubicBezTo>
                    <a:pt x="17" y="90"/>
                    <a:pt x="8" y="17"/>
                    <a:pt x="62" y="8"/>
                  </a:cubicBezTo>
                  <a:cubicBezTo>
                    <a:pt x="90" y="3"/>
                    <a:pt x="119" y="4"/>
                    <a:pt x="148" y="5"/>
                  </a:cubicBezTo>
                  <a:cubicBezTo>
                    <a:pt x="162" y="6"/>
                    <a:pt x="177" y="6"/>
                    <a:pt x="192" y="6"/>
                  </a:cubicBezTo>
                  <a:cubicBezTo>
                    <a:pt x="195" y="6"/>
                    <a:pt x="194" y="3"/>
                    <a:pt x="191" y="3"/>
                  </a:cubicBezTo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6168086" y="480420"/>
              <a:ext cx="3679134" cy="1758130"/>
            </a:xfrm>
            <a:custGeom>
              <a:avLst/>
              <a:gdLst>
                <a:gd name="T0" fmla="*/ 300 w 465"/>
                <a:gd name="T1" fmla="*/ 17 h 222"/>
                <a:gd name="T2" fmla="*/ 434 w 465"/>
                <a:gd name="T3" fmla="*/ 32 h 222"/>
                <a:gd name="T4" fmla="*/ 447 w 465"/>
                <a:gd name="T5" fmla="*/ 47 h 222"/>
                <a:gd name="T6" fmla="*/ 460 w 465"/>
                <a:gd name="T7" fmla="*/ 95 h 222"/>
                <a:gd name="T8" fmla="*/ 463 w 465"/>
                <a:gd name="T9" fmla="*/ 173 h 222"/>
                <a:gd name="T10" fmla="*/ 443 w 465"/>
                <a:gd name="T11" fmla="*/ 212 h 222"/>
                <a:gd name="T12" fmla="*/ 389 w 465"/>
                <a:gd name="T13" fmla="*/ 218 h 222"/>
                <a:gd name="T14" fmla="*/ 212 w 465"/>
                <a:gd name="T15" fmla="*/ 199 h 222"/>
                <a:gd name="T16" fmla="*/ 12 w 465"/>
                <a:gd name="T17" fmla="*/ 175 h 222"/>
                <a:gd name="T18" fmla="*/ 18 w 465"/>
                <a:gd name="T19" fmla="*/ 123 h 222"/>
                <a:gd name="T20" fmla="*/ 5 w 465"/>
                <a:gd name="T21" fmla="*/ 33 h 222"/>
                <a:gd name="T22" fmla="*/ 24 w 465"/>
                <a:gd name="T23" fmla="*/ 8 h 222"/>
                <a:gd name="T24" fmla="*/ 71 w 465"/>
                <a:gd name="T25" fmla="*/ 1 h 222"/>
                <a:gd name="T26" fmla="*/ 253 w 465"/>
                <a:gd name="T27" fmla="*/ 12 h 222"/>
                <a:gd name="T28" fmla="*/ 300 w 465"/>
                <a:gd name="T29" fmla="*/ 17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5" h="222">
                  <a:moveTo>
                    <a:pt x="300" y="17"/>
                  </a:moveTo>
                  <a:cubicBezTo>
                    <a:pt x="338" y="21"/>
                    <a:pt x="401" y="20"/>
                    <a:pt x="434" y="32"/>
                  </a:cubicBezTo>
                  <a:cubicBezTo>
                    <a:pt x="445" y="36"/>
                    <a:pt x="442" y="41"/>
                    <a:pt x="447" y="47"/>
                  </a:cubicBezTo>
                  <a:cubicBezTo>
                    <a:pt x="459" y="61"/>
                    <a:pt x="459" y="78"/>
                    <a:pt x="460" y="95"/>
                  </a:cubicBezTo>
                  <a:cubicBezTo>
                    <a:pt x="461" y="122"/>
                    <a:pt x="457" y="147"/>
                    <a:pt x="463" y="173"/>
                  </a:cubicBezTo>
                  <a:cubicBezTo>
                    <a:pt x="465" y="183"/>
                    <a:pt x="450" y="204"/>
                    <a:pt x="443" y="212"/>
                  </a:cubicBezTo>
                  <a:cubicBezTo>
                    <a:pt x="433" y="222"/>
                    <a:pt x="410" y="219"/>
                    <a:pt x="389" y="218"/>
                  </a:cubicBezTo>
                  <a:cubicBezTo>
                    <a:pt x="322" y="215"/>
                    <a:pt x="280" y="202"/>
                    <a:pt x="212" y="199"/>
                  </a:cubicBezTo>
                  <a:cubicBezTo>
                    <a:pt x="192" y="198"/>
                    <a:pt x="17" y="187"/>
                    <a:pt x="12" y="175"/>
                  </a:cubicBezTo>
                  <a:cubicBezTo>
                    <a:pt x="7" y="163"/>
                    <a:pt x="16" y="135"/>
                    <a:pt x="18" y="123"/>
                  </a:cubicBezTo>
                  <a:cubicBezTo>
                    <a:pt x="21" y="95"/>
                    <a:pt x="0" y="60"/>
                    <a:pt x="5" y="33"/>
                  </a:cubicBezTo>
                  <a:cubicBezTo>
                    <a:pt x="7" y="22"/>
                    <a:pt x="14" y="17"/>
                    <a:pt x="24" y="8"/>
                  </a:cubicBezTo>
                  <a:cubicBezTo>
                    <a:pt x="31" y="0"/>
                    <a:pt x="54" y="0"/>
                    <a:pt x="71" y="1"/>
                  </a:cubicBezTo>
                  <a:cubicBezTo>
                    <a:pt x="121" y="3"/>
                    <a:pt x="233" y="8"/>
                    <a:pt x="253" y="12"/>
                  </a:cubicBezTo>
                  <a:cubicBezTo>
                    <a:pt x="300" y="17"/>
                    <a:pt x="300" y="17"/>
                    <a:pt x="30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6005207" y="456468"/>
              <a:ext cx="3856386" cy="1829986"/>
            </a:xfrm>
            <a:custGeom>
              <a:avLst/>
              <a:gdLst>
                <a:gd name="T0" fmla="*/ 320 w 488"/>
                <a:gd name="T1" fmla="*/ 21 h 231"/>
                <a:gd name="T2" fmla="*/ 386 w 488"/>
                <a:gd name="T3" fmla="*/ 26 h 231"/>
                <a:gd name="T4" fmla="*/ 464 w 488"/>
                <a:gd name="T5" fmla="*/ 47 h 231"/>
                <a:gd name="T6" fmla="*/ 473 w 488"/>
                <a:gd name="T7" fmla="*/ 62 h 231"/>
                <a:gd name="T8" fmla="*/ 478 w 488"/>
                <a:gd name="T9" fmla="*/ 85 h 231"/>
                <a:gd name="T10" fmla="*/ 478 w 488"/>
                <a:gd name="T11" fmla="*/ 127 h 231"/>
                <a:gd name="T12" fmla="*/ 480 w 488"/>
                <a:gd name="T13" fmla="*/ 169 h 231"/>
                <a:gd name="T14" fmla="*/ 467 w 488"/>
                <a:gd name="T15" fmla="*/ 208 h 231"/>
                <a:gd name="T16" fmla="*/ 374 w 488"/>
                <a:gd name="T17" fmla="*/ 216 h 231"/>
                <a:gd name="T18" fmla="*/ 290 w 488"/>
                <a:gd name="T19" fmla="*/ 205 h 231"/>
                <a:gd name="T20" fmla="*/ 193 w 488"/>
                <a:gd name="T21" fmla="*/ 198 h 231"/>
                <a:gd name="T22" fmla="*/ 91 w 488"/>
                <a:gd name="T23" fmla="*/ 189 h 231"/>
                <a:gd name="T24" fmla="*/ 49 w 488"/>
                <a:gd name="T25" fmla="*/ 182 h 231"/>
                <a:gd name="T26" fmla="*/ 37 w 488"/>
                <a:gd name="T27" fmla="*/ 179 h 231"/>
                <a:gd name="T28" fmla="*/ 37 w 488"/>
                <a:gd name="T29" fmla="*/ 144 h 231"/>
                <a:gd name="T30" fmla="*/ 36 w 488"/>
                <a:gd name="T31" fmla="*/ 86 h 231"/>
                <a:gd name="T32" fmla="*/ 60 w 488"/>
                <a:gd name="T33" fmla="*/ 7 h 231"/>
                <a:gd name="T34" fmla="*/ 120 w 488"/>
                <a:gd name="T35" fmla="*/ 7 h 231"/>
                <a:gd name="T36" fmla="*/ 186 w 488"/>
                <a:gd name="T37" fmla="*/ 10 h 231"/>
                <a:gd name="T38" fmla="*/ 320 w 488"/>
                <a:gd name="T39" fmla="*/ 21 h 231"/>
                <a:gd name="T40" fmla="*/ 321 w 488"/>
                <a:gd name="T41" fmla="*/ 18 h 231"/>
                <a:gd name="T42" fmla="*/ 140 w 488"/>
                <a:gd name="T43" fmla="*/ 4 h 231"/>
                <a:gd name="T44" fmla="*/ 87 w 488"/>
                <a:gd name="T45" fmla="*/ 2 h 231"/>
                <a:gd name="T46" fmla="*/ 43 w 488"/>
                <a:gd name="T47" fmla="*/ 10 h 231"/>
                <a:gd name="T48" fmla="*/ 36 w 488"/>
                <a:gd name="T49" fmla="*/ 129 h 231"/>
                <a:gd name="T50" fmla="*/ 31 w 488"/>
                <a:gd name="T51" fmla="*/ 179 h 231"/>
                <a:gd name="T52" fmla="*/ 45 w 488"/>
                <a:gd name="T53" fmla="*/ 185 h 231"/>
                <a:gd name="T54" fmla="*/ 131 w 488"/>
                <a:gd name="T55" fmla="*/ 197 h 231"/>
                <a:gd name="T56" fmla="*/ 222 w 488"/>
                <a:gd name="T57" fmla="*/ 203 h 231"/>
                <a:gd name="T58" fmla="*/ 353 w 488"/>
                <a:gd name="T59" fmla="*/ 218 h 231"/>
                <a:gd name="T60" fmla="*/ 429 w 488"/>
                <a:gd name="T61" fmla="*/ 224 h 231"/>
                <a:gd name="T62" fmla="*/ 466 w 488"/>
                <a:gd name="T63" fmla="*/ 216 h 231"/>
                <a:gd name="T64" fmla="*/ 486 w 488"/>
                <a:gd name="T65" fmla="*/ 180 h 231"/>
                <a:gd name="T66" fmla="*/ 484 w 488"/>
                <a:gd name="T67" fmla="*/ 155 h 231"/>
                <a:gd name="T68" fmla="*/ 483 w 488"/>
                <a:gd name="T69" fmla="*/ 112 h 231"/>
                <a:gd name="T70" fmla="*/ 471 w 488"/>
                <a:gd name="T71" fmla="*/ 49 h 231"/>
                <a:gd name="T72" fmla="*/ 443 w 488"/>
                <a:gd name="T73" fmla="*/ 29 h 231"/>
                <a:gd name="T74" fmla="*/ 321 w 488"/>
                <a:gd name="T75" fmla="*/ 18 h 231"/>
                <a:gd name="T76" fmla="*/ 320 w 488"/>
                <a:gd name="T77" fmla="*/ 2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88" h="231">
                  <a:moveTo>
                    <a:pt x="320" y="21"/>
                  </a:moveTo>
                  <a:cubicBezTo>
                    <a:pt x="342" y="24"/>
                    <a:pt x="364" y="24"/>
                    <a:pt x="386" y="26"/>
                  </a:cubicBezTo>
                  <a:cubicBezTo>
                    <a:pt x="406" y="27"/>
                    <a:pt x="455" y="26"/>
                    <a:pt x="464" y="47"/>
                  </a:cubicBezTo>
                  <a:cubicBezTo>
                    <a:pt x="466" y="52"/>
                    <a:pt x="470" y="57"/>
                    <a:pt x="473" y="62"/>
                  </a:cubicBezTo>
                  <a:cubicBezTo>
                    <a:pt x="476" y="69"/>
                    <a:pt x="477" y="78"/>
                    <a:pt x="478" y="85"/>
                  </a:cubicBezTo>
                  <a:cubicBezTo>
                    <a:pt x="479" y="99"/>
                    <a:pt x="479" y="113"/>
                    <a:pt x="478" y="127"/>
                  </a:cubicBezTo>
                  <a:cubicBezTo>
                    <a:pt x="478" y="141"/>
                    <a:pt x="478" y="155"/>
                    <a:pt x="480" y="169"/>
                  </a:cubicBezTo>
                  <a:cubicBezTo>
                    <a:pt x="482" y="185"/>
                    <a:pt x="476" y="196"/>
                    <a:pt x="467" y="208"/>
                  </a:cubicBezTo>
                  <a:cubicBezTo>
                    <a:pt x="450" y="231"/>
                    <a:pt x="398" y="219"/>
                    <a:pt x="374" y="216"/>
                  </a:cubicBezTo>
                  <a:cubicBezTo>
                    <a:pt x="346" y="214"/>
                    <a:pt x="318" y="209"/>
                    <a:pt x="290" y="205"/>
                  </a:cubicBezTo>
                  <a:cubicBezTo>
                    <a:pt x="258" y="201"/>
                    <a:pt x="225" y="200"/>
                    <a:pt x="193" y="198"/>
                  </a:cubicBezTo>
                  <a:cubicBezTo>
                    <a:pt x="159" y="195"/>
                    <a:pt x="125" y="193"/>
                    <a:pt x="91" y="189"/>
                  </a:cubicBezTo>
                  <a:cubicBezTo>
                    <a:pt x="77" y="187"/>
                    <a:pt x="63" y="185"/>
                    <a:pt x="49" y="182"/>
                  </a:cubicBezTo>
                  <a:cubicBezTo>
                    <a:pt x="45" y="182"/>
                    <a:pt x="41" y="181"/>
                    <a:pt x="37" y="179"/>
                  </a:cubicBezTo>
                  <a:cubicBezTo>
                    <a:pt x="29" y="175"/>
                    <a:pt x="36" y="151"/>
                    <a:pt x="37" y="144"/>
                  </a:cubicBezTo>
                  <a:cubicBezTo>
                    <a:pt x="42" y="123"/>
                    <a:pt x="41" y="107"/>
                    <a:pt x="36" y="86"/>
                  </a:cubicBezTo>
                  <a:cubicBezTo>
                    <a:pt x="28" y="57"/>
                    <a:pt x="19" y="15"/>
                    <a:pt x="60" y="7"/>
                  </a:cubicBezTo>
                  <a:cubicBezTo>
                    <a:pt x="79" y="3"/>
                    <a:pt x="101" y="6"/>
                    <a:pt x="120" y="7"/>
                  </a:cubicBezTo>
                  <a:cubicBezTo>
                    <a:pt x="142" y="8"/>
                    <a:pt x="164" y="9"/>
                    <a:pt x="186" y="10"/>
                  </a:cubicBezTo>
                  <a:cubicBezTo>
                    <a:pt x="231" y="13"/>
                    <a:pt x="276" y="17"/>
                    <a:pt x="320" y="21"/>
                  </a:cubicBezTo>
                  <a:cubicBezTo>
                    <a:pt x="323" y="22"/>
                    <a:pt x="325" y="18"/>
                    <a:pt x="321" y="18"/>
                  </a:cubicBezTo>
                  <a:cubicBezTo>
                    <a:pt x="261" y="12"/>
                    <a:pt x="201" y="7"/>
                    <a:pt x="140" y="4"/>
                  </a:cubicBezTo>
                  <a:cubicBezTo>
                    <a:pt x="123" y="3"/>
                    <a:pt x="105" y="3"/>
                    <a:pt x="87" y="2"/>
                  </a:cubicBezTo>
                  <a:cubicBezTo>
                    <a:pt x="73" y="1"/>
                    <a:pt x="55" y="0"/>
                    <a:pt x="43" y="10"/>
                  </a:cubicBezTo>
                  <a:cubicBezTo>
                    <a:pt x="0" y="41"/>
                    <a:pt x="42" y="88"/>
                    <a:pt x="36" y="129"/>
                  </a:cubicBezTo>
                  <a:cubicBezTo>
                    <a:pt x="34" y="142"/>
                    <a:pt x="23" y="166"/>
                    <a:pt x="31" y="179"/>
                  </a:cubicBezTo>
                  <a:cubicBezTo>
                    <a:pt x="33" y="183"/>
                    <a:pt x="40" y="184"/>
                    <a:pt x="45" y="185"/>
                  </a:cubicBezTo>
                  <a:cubicBezTo>
                    <a:pt x="73" y="192"/>
                    <a:pt x="103" y="194"/>
                    <a:pt x="131" y="197"/>
                  </a:cubicBezTo>
                  <a:cubicBezTo>
                    <a:pt x="161" y="199"/>
                    <a:pt x="191" y="202"/>
                    <a:pt x="222" y="203"/>
                  </a:cubicBezTo>
                  <a:cubicBezTo>
                    <a:pt x="266" y="206"/>
                    <a:pt x="309" y="212"/>
                    <a:pt x="353" y="218"/>
                  </a:cubicBezTo>
                  <a:cubicBezTo>
                    <a:pt x="378" y="221"/>
                    <a:pt x="403" y="223"/>
                    <a:pt x="429" y="224"/>
                  </a:cubicBezTo>
                  <a:cubicBezTo>
                    <a:pt x="442" y="225"/>
                    <a:pt x="455" y="225"/>
                    <a:pt x="466" y="216"/>
                  </a:cubicBezTo>
                  <a:cubicBezTo>
                    <a:pt x="476" y="208"/>
                    <a:pt x="484" y="192"/>
                    <a:pt x="486" y="180"/>
                  </a:cubicBezTo>
                  <a:cubicBezTo>
                    <a:pt x="488" y="172"/>
                    <a:pt x="484" y="162"/>
                    <a:pt x="484" y="155"/>
                  </a:cubicBezTo>
                  <a:cubicBezTo>
                    <a:pt x="482" y="141"/>
                    <a:pt x="483" y="126"/>
                    <a:pt x="483" y="112"/>
                  </a:cubicBezTo>
                  <a:cubicBezTo>
                    <a:pt x="484" y="90"/>
                    <a:pt x="484" y="68"/>
                    <a:pt x="471" y="49"/>
                  </a:cubicBezTo>
                  <a:cubicBezTo>
                    <a:pt x="462" y="37"/>
                    <a:pt x="459" y="33"/>
                    <a:pt x="443" y="29"/>
                  </a:cubicBezTo>
                  <a:cubicBezTo>
                    <a:pt x="404" y="19"/>
                    <a:pt x="362" y="22"/>
                    <a:pt x="321" y="18"/>
                  </a:cubicBezTo>
                  <a:cubicBezTo>
                    <a:pt x="318" y="17"/>
                    <a:pt x="317" y="21"/>
                    <a:pt x="320" y="21"/>
                  </a:cubicBezTo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5617175" y="585811"/>
              <a:ext cx="4100702" cy="1753337"/>
            </a:xfrm>
            <a:custGeom>
              <a:avLst/>
              <a:gdLst>
                <a:gd name="T0" fmla="*/ 354 w 519"/>
                <a:gd name="T1" fmla="*/ 17 h 222"/>
                <a:gd name="T2" fmla="*/ 488 w 519"/>
                <a:gd name="T3" fmla="*/ 32 h 222"/>
                <a:gd name="T4" fmla="*/ 502 w 519"/>
                <a:gd name="T5" fmla="*/ 47 h 222"/>
                <a:gd name="T6" fmla="*/ 514 w 519"/>
                <a:gd name="T7" fmla="*/ 95 h 222"/>
                <a:gd name="T8" fmla="*/ 517 w 519"/>
                <a:gd name="T9" fmla="*/ 174 h 222"/>
                <a:gd name="T10" fmla="*/ 497 w 519"/>
                <a:gd name="T11" fmla="*/ 212 h 222"/>
                <a:gd name="T12" fmla="*/ 444 w 519"/>
                <a:gd name="T13" fmla="*/ 218 h 222"/>
                <a:gd name="T14" fmla="*/ 267 w 519"/>
                <a:gd name="T15" fmla="*/ 199 h 222"/>
                <a:gd name="T16" fmla="*/ 66 w 519"/>
                <a:gd name="T17" fmla="*/ 175 h 222"/>
                <a:gd name="T18" fmla="*/ 3 w 519"/>
                <a:gd name="T19" fmla="*/ 77 h 222"/>
                <a:gd name="T20" fmla="*/ 78 w 519"/>
                <a:gd name="T21" fmla="*/ 8 h 222"/>
                <a:gd name="T22" fmla="*/ 125 w 519"/>
                <a:gd name="T23" fmla="*/ 1 h 222"/>
                <a:gd name="T24" fmla="*/ 307 w 519"/>
                <a:gd name="T25" fmla="*/ 12 h 222"/>
                <a:gd name="T26" fmla="*/ 354 w 519"/>
                <a:gd name="T27" fmla="*/ 17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9" h="222">
                  <a:moveTo>
                    <a:pt x="354" y="17"/>
                  </a:moveTo>
                  <a:cubicBezTo>
                    <a:pt x="392" y="21"/>
                    <a:pt x="455" y="20"/>
                    <a:pt x="488" y="32"/>
                  </a:cubicBezTo>
                  <a:cubicBezTo>
                    <a:pt x="500" y="36"/>
                    <a:pt x="497" y="41"/>
                    <a:pt x="502" y="47"/>
                  </a:cubicBezTo>
                  <a:cubicBezTo>
                    <a:pt x="513" y="61"/>
                    <a:pt x="513" y="78"/>
                    <a:pt x="514" y="95"/>
                  </a:cubicBezTo>
                  <a:cubicBezTo>
                    <a:pt x="515" y="122"/>
                    <a:pt x="512" y="147"/>
                    <a:pt x="517" y="174"/>
                  </a:cubicBezTo>
                  <a:cubicBezTo>
                    <a:pt x="519" y="183"/>
                    <a:pt x="505" y="205"/>
                    <a:pt x="497" y="212"/>
                  </a:cubicBezTo>
                  <a:cubicBezTo>
                    <a:pt x="487" y="222"/>
                    <a:pt x="464" y="219"/>
                    <a:pt x="444" y="218"/>
                  </a:cubicBezTo>
                  <a:cubicBezTo>
                    <a:pt x="376" y="215"/>
                    <a:pt x="334" y="202"/>
                    <a:pt x="267" y="199"/>
                  </a:cubicBezTo>
                  <a:cubicBezTo>
                    <a:pt x="246" y="198"/>
                    <a:pt x="72" y="188"/>
                    <a:pt x="66" y="175"/>
                  </a:cubicBezTo>
                  <a:cubicBezTo>
                    <a:pt x="62" y="164"/>
                    <a:pt x="14" y="128"/>
                    <a:pt x="3" y="77"/>
                  </a:cubicBezTo>
                  <a:cubicBezTo>
                    <a:pt x="0" y="66"/>
                    <a:pt x="69" y="17"/>
                    <a:pt x="78" y="8"/>
                  </a:cubicBezTo>
                  <a:cubicBezTo>
                    <a:pt x="86" y="0"/>
                    <a:pt x="109" y="1"/>
                    <a:pt x="125" y="1"/>
                  </a:cubicBezTo>
                  <a:cubicBezTo>
                    <a:pt x="175" y="3"/>
                    <a:pt x="288" y="8"/>
                    <a:pt x="307" y="12"/>
                  </a:cubicBezTo>
                  <a:cubicBezTo>
                    <a:pt x="354" y="17"/>
                    <a:pt x="354" y="17"/>
                    <a:pt x="354" y="17"/>
                  </a:cubicBezTo>
                </a:path>
              </a:pathLst>
            </a:custGeom>
            <a:solidFill>
              <a:srgbClr val="FFE3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607594" y="528325"/>
              <a:ext cx="4143818" cy="1806035"/>
            </a:xfrm>
            <a:custGeom>
              <a:avLst/>
              <a:gdLst>
                <a:gd name="T0" fmla="*/ 356 w 524"/>
                <a:gd name="T1" fmla="*/ 24 h 228"/>
                <a:gd name="T2" fmla="*/ 416 w 524"/>
                <a:gd name="T3" fmla="*/ 28 h 228"/>
                <a:gd name="T4" fmla="*/ 474 w 524"/>
                <a:gd name="T5" fmla="*/ 35 h 228"/>
                <a:gd name="T6" fmla="*/ 507 w 524"/>
                <a:gd name="T7" fmla="*/ 65 h 228"/>
                <a:gd name="T8" fmla="*/ 513 w 524"/>
                <a:gd name="T9" fmla="*/ 145 h 228"/>
                <a:gd name="T10" fmla="*/ 516 w 524"/>
                <a:gd name="T11" fmla="*/ 183 h 228"/>
                <a:gd name="T12" fmla="*/ 501 w 524"/>
                <a:gd name="T13" fmla="*/ 213 h 228"/>
                <a:gd name="T14" fmla="*/ 456 w 524"/>
                <a:gd name="T15" fmla="*/ 226 h 228"/>
                <a:gd name="T16" fmla="*/ 401 w 524"/>
                <a:gd name="T17" fmla="*/ 221 h 228"/>
                <a:gd name="T18" fmla="*/ 318 w 524"/>
                <a:gd name="T19" fmla="*/ 210 h 228"/>
                <a:gd name="T20" fmla="*/ 229 w 524"/>
                <a:gd name="T21" fmla="*/ 204 h 228"/>
                <a:gd name="T22" fmla="*/ 121 w 524"/>
                <a:gd name="T23" fmla="*/ 194 h 228"/>
                <a:gd name="T24" fmla="*/ 77 w 524"/>
                <a:gd name="T25" fmla="*/ 186 h 228"/>
                <a:gd name="T26" fmla="*/ 59 w 524"/>
                <a:gd name="T27" fmla="*/ 169 h 228"/>
                <a:gd name="T28" fmla="*/ 21 w 524"/>
                <a:gd name="T29" fmla="*/ 121 h 228"/>
                <a:gd name="T30" fmla="*/ 11 w 524"/>
                <a:gd name="T31" fmla="*/ 74 h 228"/>
                <a:gd name="T32" fmla="*/ 81 w 524"/>
                <a:gd name="T33" fmla="*/ 16 h 228"/>
                <a:gd name="T34" fmla="*/ 166 w 524"/>
                <a:gd name="T35" fmla="*/ 10 h 228"/>
                <a:gd name="T36" fmla="*/ 252 w 524"/>
                <a:gd name="T37" fmla="*/ 15 h 228"/>
                <a:gd name="T38" fmla="*/ 356 w 524"/>
                <a:gd name="T39" fmla="*/ 24 h 228"/>
                <a:gd name="T40" fmla="*/ 355 w 524"/>
                <a:gd name="T41" fmla="*/ 23 h 228"/>
                <a:gd name="T42" fmla="*/ 188 w 524"/>
                <a:gd name="T43" fmla="*/ 11 h 228"/>
                <a:gd name="T44" fmla="*/ 83 w 524"/>
                <a:gd name="T45" fmla="*/ 11 h 228"/>
                <a:gd name="T46" fmla="*/ 58 w 524"/>
                <a:gd name="T47" fmla="*/ 30 h 228"/>
                <a:gd name="T48" fmla="*/ 16 w 524"/>
                <a:gd name="T49" fmla="*/ 64 h 228"/>
                <a:gd name="T50" fmla="*/ 4 w 524"/>
                <a:gd name="T51" fmla="*/ 95 h 228"/>
                <a:gd name="T52" fmla="*/ 40 w 524"/>
                <a:gd name="T53" fmla="*/ 153 h 228"/>
                <a:gd name="T54" fmla="*/ 79 w 524"/>
                <a:gd name="T55" fmla="*/ 188 h 228"/>
                <a:gd name="T56" fmla="*/ 247 w 524"/>
                <a:gd name="T57" fmla="*/ 206 h 228"/>
                <a:gd name="T58" fmla="*/ 401 w 524"/>
                <a:gd name="T59" fmla="*/ 222 h 228"/>
                <a:gd name="T60" fmla="*/ 477 w 524"/>
                <a:gd name="T61" fmla="*/ 227 h 228"/>
                <a:gd name="T62" fmla="*/ 519 w 524"/>
                <a:gd name="T63" fmla="*/ 192 h 228"/>
                <a:gd name="T64" fmla="*/ 518 w 524"/>
                <a:gd name="T65" fmla="*/ 152 h 228"/>
                <a:gd name="T66" fmla="*/ 518 w 524"/>
                <a:gd name="T67" fmla="*/ 102 h 228"/>
                <a:gd name="T68" fmla="*/ 509 w 524"/>
                <a:gd name="T69" fmla="*/ 60 h 228"/>
                <a:gd name="T70" fmla="*/ 491 w 524"/>
                <a:gd name="T71" fmla="*/ 39 h 228"/>
                <a:gd name="T72" fmla="*/ 355 w 524"/>
                <a:gd name="T73" fmla="*/ 23 h 228"/>
                <a:gd name="T74" fmla="*/ 356 w 524"/>
                <a:gd name="T75" fmla="*/ 24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24" h="228">
                  <a:moveTo>
                    <a:pt x="356" y="24"/>
                  </a:moveTo>
                  <a:cubicBezTo>
                    <a:pt x="376" y="26"/>
                    <a:pt x="396" y="27"/>
                    <a:pt x="416" y="28"/>
                  </a:cubicBezTo>
                  <a:cubicBezTo>
                    <a:pt x="436" y="29"/>
                    <a:pt x="455" y="31"/>
                    <a:pt x="474" y="35"/>
                  </a:cubicBezTo>
                  <a:cubicBezTo>
                    <a:pt x="493" y="39"/>
                    <a:pt x="499" y="49"/>
                    <a:pt x="507" y="65"/>
                  </a:cubicBezTo>
                  <a:cubicBezTo>
                    <a:pt x="518" y="87"/>
                    <a:pt x="513" y="121"/>
                    <a:pt x="513" y="145"/>
                  </a:cubicBezTo>
                  <a:cubicBezTo>
                    <a:pt x="512" y="158"/>
                    <a:pt x="515" y="170"/>
                    <a:pt x="516" y="183"/>
                  </a:cubicBezTo>
                  <a:cubicBezTo>
                    <a:pt x="516" y="193"/>
                    <a:pt x="506" y="205"/>
                    <a:pt x="501" y="213"/>
                  </a:cubicBezTo>
                  <a:cubicBezTo>
                    <a:pt x="490" y="228"/>
                    <a:pt x="473" y="227"/>
                    <a:pt x="456" y="226"/>
                  </a:cubicBezTo>
                  <a:cubicBezTo>
                    <a:pt x="438" y="225"/>
                    <a:pt x="419" y="223"/>
                    <a:pt x="401" y="221"/>
                  </a:cubicBezTo>
                  <a:cubicBezTo>
                    <a:pt x="373" y="218"/>
                    <a:pt x="346" y="213"/>
                    <a:pt x="318" y="210"/>
                  </a:cubicBezTo>
                  <a:cubicBezTo>
                    <a:pt x="288" y="206"/>
                    <a:pt x="259" y="206"/>
                    <a:pt x="229" y="204"/>
                  </a:cubicBezTo>
                  <a:cubicBezTo>
                    <a:pt x="193" y="201"/>
                    <a:pt x="157" y="198"/>
                    <a:pt x="121" y="194"/>
                  </a:cubicBezTo>
                  <a:cubicBezTo>
                    <a:pt x="106" y="192"/>
                    <a:pt x="91" y="191"/>
                    <a:pt x="77" y="186"/>
                  </a:cubicBezTo>
                  <a:cubicBezTo>
                    <a:pt x="69" y="184"/>
                    <a:pt x="64" y="175"/>
                    <a:pt x="59" y="169"/>
                  </a:cubicBezTo>
                  <a:cubicBezTo>
                    <a:pt x="45" y="154"/>
                    <a:pt x="31" y="138"/>
                    <a:pt x="21" y="121"/>
                  </a:cubicBezTo>
                  <a:cubicBezTo>
                    <a:pt x="13" y="108"/>
                    <a:pt x="0" y="88"/>
                    <a:pt x="11" y="74"/>
                  </a:cubicBezTo>
                  <a:cubicBezTo>
                    <a:pt x="31" y="51"/>
                    <a:pt x="58" y="36"/>
                    <a:pt x="81" y="16"/>
                  </a:cubicBezTo>
                  <a:cubicBezTo>
                    <a:pt x="99" y="0"/>
                    <a:pt x="142" y="9"/>
                    <a:pt x="166" y="10"/>
                  </a:cubicBezTo>
                  <a:cubicBezTo>
                    <a:pt x="195" y="12"/>
                    <a:pt x="223" y="13"/>
                    <a:pt x="252" y="15"/>
                  </a:cubicBezTo>
                  <a:cubicBezTo>
                    <a:pt x="287" y="17"/>
                    <a:pt x="321" y="21"/>
                    <a:pt x="356" y="24"/>
                  </a:cubicBezTo>
                  <a:cubicBezTo>
                    <a:pt x="359" y="24"/>
                    <a:pt x="356" y="24"/>
                    <a:pt x="355" y="23"/>
                  </a:cubicBezTo>
                  <a:cubicBezTo>
                    <a:pt x="299" y="18"/>
                    <a:pt x="244" y="13"/>
                    <a:pt x="188" y="11"/>
                  </a:cubicBezTo>
                  <a:cubicBezTo>
                    <a:pt x="155" y="9"/>
                    <a:pt x="115" y="1"/>
                    <a:pt x="83" y="11"/>
                  </a:cubicBezTo>
                  <a:cubicBezTo>
                    <a:pt x="74" y="14"/>
                    <a:pt x="65" y="24"/>
                    <a:pt x="58" y="30"/>
                  </a:cubicBezTo>
                  <a:cubicBezTo>
                    <a:pt x="43" y="41"/>
                    <a:pt x="29" y="52"/>
                    <a:pt x="16" y="64"/>
                  </a:cubicBezTo>
                  <a:cubicBezTo>
                    <a:pt x="4" y="75"/>
                    <a:pt x="0" y="79"/>
                    <a:pt x="4" y="95"/>
                  </a:cubicBezTo>
                  <a:cubicBezTo>
                    <a:pt x="11" y="117"/>
                    <a:pt x="25" y="136"/>
                    <a:pt x="40" y="153"/>
                  </a:cubicBezTo>
                  <a:cubicBezTo>
                    <a:pt x="52" y="167"/>
                    <a:pt x="61" y="184"/>
                    <a:pt x="79" y="188"/>
                  </a:cubicBezTo>
                  <a:cubicBezTo>
                    <a:pt x="133" y="201"/>
                    <a:pt x="192" y="202"/>
                    <a:pt x="247" y="206"/>
                  </a:cubicBezTo>
                  <a:cubicBezTo>
                    <a:pt x="299" y="209"/>
                    <a:pt x="350" y="216"/>
                    <a:pt x="401" y="222"/>
                  </a:cubicBezTo>
                  <a:cubicBezTo>
                    <a:pt x="426" y="225"/>
                    <a:pt x="452" y="227"/>
                    <a:pt x="477" y="227"/>
                  </a:cubicBezTo>
                  <a:cubicBezTo>
                    <a:pt x="499" y="227"/>
                    <a:pt x="510" y="211"/>
                    <a:pt x="519" y="192"/>
                  </a:cubicBezTo>
                  <a:cubicBezTo>
                    <a:pt x="524" y="180"/>
                    <a:pt x="518" y="165"/>
                    <a:pt x="518" y="152"/>
                  </a:cubicBezTo>
                  <a:cubicBezTo>
                    <a:pt x="517" y="136"/>
                    <a:pt x="518" y="119"/>
                    <a:pt x="518" y="102"/>
                  </a:cubicBezTo>
                  <a:cubicBezTo>
                    <a:pt x="517" y="87"/>
                    <a:pt x="516" y="73"/>
                    <a:pt x="509" y="60"/>
                  </a:cubicBezTo>
                  <a:cubicBezTo>
                    <a:pt x="505" y="52"/>
                    <a:pt x="500" y="42"/>
                    <a:pt x="491" y="39"/>
                  </a:cubicBezTo>
                  <a:cubicBezTo>
                    <a:pt x="448" y="24"/>
                    <a:pt x="400" y="28"/>
                    <a:pt x="355" y="23"/>
                  </a:cubicBezTo>
                  <a:cubicBezTo>
                    <a:pt x="351" y="23"/>
                    <a:pt x="354" y="24"/>
                    <a:pt x="356" y="24"/>
                  </a:cubicBezTo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8" name="PA_库_文本框 207"/>
          <p:cNvSpPr txBox="1"/>
          <p:nvPr>
            <p:custDataLst>
              <p:tags r:id="rId2"/>
            </p:custDataLst>
          </p:nvPr>
        </p:nvSpPr>
        <p:spPr>
          <a:xfrm>
            <a:off x="3602278" y="1524163"/>
            <a:ext cx="1444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CONTENT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209" name="PA_库_文本框 208"/>
          <p:cNvSpPr txBox="1"/>
          <p:nvPr>
            <p:custDataLst>
              <p:tags r:id="rId3"/>
            </p:custDataLst>
          </p:nvPr>
        </p:nvSpPr>
        <p:spPr>
          <a:xfrm rot="198252">
            <a:off x="3489600" y="592557"/>
            <a:ext cx="151676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5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目 录</a:t>
            </a:r>
            <a:endParaRPr lang="zh-CN" altLang="en-US" sz="4500" b="1" dirty="0"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pic>
        <p:nvPicPr>
          <p:cNvPr id="1168" name="PA_库_图片 116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6121823" y="1613690"/>
            <a:ext cx="5090195" cy="7320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1" name="PA_库_文本框 210"/>
          <p:cNvSpPr txBox="1"/>
          <p:nvPr>
            <p:custDataLst>
              <p:tags r:id="rId5"/>
            </p:custDataLst>
          </p:nvPr>
        </p:nvSpPr>
        <p:spPr>
          <a:xfrm>
            <a:off x="6223134" y="1687340"/>
            <a:ext cx="22044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2.</a:t>
            </a:r>
            <a:r>
              <a:rPr lang="zh-CN" altLang="en-US" sz="3200" b="1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目標對象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pic>
        <p:nvPicPr>
          <p:cNvPr id="212" name="PA_库_图片 21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6121823" y="2689104"/>
            <a:ext cx="5090195" cy="7320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3" name="PA_库_文本框 212"/>
          <p:cNvSpPr txBox="1"/>
          <p:nvPr>
            <p:custDataLst>
              <p:tags r:id="rId7"/>
            </p:custDataLst>
          </p:nvPr>
        </p:nvSpPr>
        <p:spPr>
          <a:xfrm>
            <a:off x="6223134" y="2762754"/>
            <a:ext cx="22044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3.</a:t>
            </a:r>
            <a:r>
              <a:rPr lang="zh-CN" altLang="en-US" sz="3200" b="1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情景説明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pic>
        <p:nvPicPr>
          <p:cNvPr id="214" name="PA_库_图片 21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6131338" y="3730519"/>
            <a:ext cx="5090195" cy="7320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5" name="PA_库_文本框 214"/>
          <p:cNvSpPr txBox="1"/>
          <p:nvPr>
            <p:custDataLst>
              <p:tags r:id="rId9"/>
            </p:custDataLst>
          </p:nvPr>
        </p:nvSpPr>
        <p:spPr>
          <a:xfrm>
            <a:off x="6232649" y="3804169"/>
            <a:ext cx="22044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4.</a:t>
            </a:r>
            <a:r>
              <a:rPr lang="zh-CN" altLang="en-US" sz="3200" b="1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網站架構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pic>
        <p:nvPicPr>
          <p:cNvPr id="216" name="PA_库_图片 215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6131338" y="4805933"/>
            <a:ext cx="5090195" cy="7320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7" name="PA_库_文本框 216"/>
          <p:cNvSpPr txBox="1"/>
          <p:nvPr>
            <p:custDataLst>
              <p:tags r:id="rId11"/>
            </p:custDataLst>
          </p:nvPr>
        </p:nvSpPr>
        <p:spPr>
          <a:xfrm>
            <a:off x="6232649" y="4879583"/>
            <a:ext cx="22044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5.</a:t>
            </a:r>
            <a:r>
              <a:rPr lang="zh-CN" altLang="en-US" sz="32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佈局規劃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pic>
        <p:nvPicPr>
          <p:cNvPr id="26" name="PA_库_图片 1167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6131338" y="593235"/>
            <a:ext cx="5090195" cy="7320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PA_库_文本框 210"/>
          <p:cNvSpPr txBox="1"/>
          <p:nvPr>
            <p:custDataLst>
              <p:tags r:id="rId13"/>
            </p:custDataLst>
          </p:nvPr>
        </p:nvSpPr>
        <p:spPr>
          <a:xfrm>
            <a:off x="6232649" y="666885"/>
            <a:ext cx="22044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1.</a:t>
            </a:r>
            <a:r>
              <a:rPr lang="zh-CN" altLang="en-US" sz="32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專案説明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789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0" autoUpdateAnimBg="0"/>
      <p:bldP spid="209" grpId="0" autoUpdateAnimBg="0"/>
      <p:bldP spid="211" grpId="0" autoUpdateAnimBg="0"/>
      <p:bldP spid="213" grpId="0" autoUpdateAnimBg="0"/>
      <p:bldP spid="215" grpId="0" autoUpdateAnimBg="0"/>
      <p:bldP spid="217" grpId="0" autoUpdateAnimBg="0"/>
      <p:bldP spid="27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0" r="5415"/>
          <a:stretch/>
        </p:blipFill>
        <p:spPr>
          <a:xfrm>
            <a:off x="12032" y="0"/>
            <a:ext cx="12200021" cy="6858000"/>
          </a:xfrm>
          <a:prstGeom prst="rect">
            <a:avLst/>
          </a:prstGeom>
        </p:spPr>
      </p:pic>
      <p:sp>
        <p:nvSpPr>
          <p:cNvPr id="4" name="PA_库_椭圆 3"/>
          <p:cNvSpPr/>
          <p:nvPr>
            <p:custDataLst>
              <p:tags r:id="rId1"/>
            </p:custDataLst>
          </p:nvPr>
        </p:nvSpPr>
        <p:spPr>
          <a:xfrm>
            <a:off x="7267073" y="1429058"/>
            <a:ext cx="4158916" cy="4158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A_库_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547" y="1032015"/>
            <a:ext cx="4359442" cy="4359442"/>
          </a:xfrm>
          <a:prstGeom prst="rect">
            <a:avLst/>
          </a:prstGeom>
        </p:spPr>
      </p:pic>
      <p:sp>
        <p:nvSpPr>
          <p:cNvPr id="6" name="PA_库_文本框 5"/>
          <p:cNvSpPr txBox="1"/>
          <p:nvPr>
            <p:custDataLst>
              <p:tags r:id="rId3"/>
            </p:custDataLst>
          </p:nvPr>
        </p:nvSpPr>
        <p:spPr>
          <a:xfrm>
            <a:off x="1768041" y="2857793"/>
            <a:ext cx="27077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1.</a:t>
            </a:r>
            <a:r>
              <a:rPr lang="zh-CN" altLang="en-US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專案説明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" name="PA_库_文本框 6"/>
          <p:cNvSpPr txBox="1"/>
          <p:nvPr>
            <p:custDataLst>
              <p:tags r:id="rId4"/>
            </p:custDataLst>
          </p:nvPr>
        </p:nvSpPr>
        <p:spPr>
          <a:xfrm>
            <a:off x="2405420" y="3565679"/>
            <a:ext cx="4560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來介紹我們的官網咯ヾ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(≧ ▽ ≦)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ゝ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" name="PA_库_任意多边形 7"/>
          <p:cNvSpPr/>
          <p:nvPr>
            <p:custDataLst>
              <p:tags r:id="rId5"/>
            </p:custDataLst>
          </p:nvPr>
        </p:nvSpPr>
        <p:spPr>
          <a:xfrm>
            <a:off x="2101214" y="3179848"/>
            <a:ext cx="3135803" cy="385831"/>
          </a:xfrm>
          <a:custGeom>
            <a:avLst/>
            <a:gdLst>
              <a:gd name="connsiteX0" fmla="*/ 0 w 3886200"/>
              <a:gd name="connsiteY0" fmla="*/ 169262 h 169262"/>
              <a:gd name="connsiteX1" fmla="*/ 1106905 w 3886200"/>
              <a:gd name="connsiteY1" fmla="*/ 133168 h 169262"/>
              <a:gd name="connsiteX2" fmla="*/ 2731168 w 3886200"/>
              <a:gd name="connsiteY2" fmla="*/ 145199 h 169262"/>
              <a:gd name="connsiteX3" fmla="*/ 3693695 w 3886200"/>
              <a:gd name="connsiteY3" fmla="*/ 820 h 169262"/>
              <a:gd name="connsiteX4" fmla="*/ 3886200 w 3886200"/>
              <a:gd name="connsiteY4" fmla="*/ 97073 h 16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2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utoUpdateAnimBg="0"/>
      <p:bldP spid="7" grpId="0" autoUpdateAnimBg="0"/>
      <p:bldP spid="8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4" name="组合 2123"/>
          <p:cNvGrpSpPr/>
          <p:nvPr/>
        </p:nvGrpSpPr>
        <p:grpSpPr>
          <a:xfrm>
            <a:off x="-7938" y="-109538"/>
            <a:ext cx="11843979" cy="6377829"/>
            <a:chOff x="-7938" y="-109538"/>
            <a:chExt cx="11843979" cy="6377829"/>
          </a:xfrm>
        </p:grpSpPr>
        <p:pic>
          <p:nvPicPr>
            <p:cNvPr id="2123" name="图片 2122"/>
            <p:cNvPicPr>
              <a:picLocks noChangeAspect="1"/>
            </p:cNvPicPr>
            <p:nvPr/>
          </p:nvPicPr>
          <p:blipFill rotWithShape="1">
            <a:blip r:embed="rId6"/>
            <a:srcRect b="68945"/>
            <a:stretch/>
          </p:blipFill>
          <p:spPr>
            <a:xfrm>
              <a:off x="1705769" y="864432"/>
              <a:ext cx="10101948" cy="952336"/>
            </a:xfrm>
            <a:prstGeom prst="rect">
              <a:avLst/>
            </a:prstGeom>
          </p:spPr>
        </p:pic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6"/>
            <a:srcRect b="64968"/>
            <a:stretch/>
          </p:blipFill>
          <p:spPr>
            <a:xfrm>
              <a:off x="1727309" y="838200"/>
              <a:ext cx="10101948" cy="2867526"/>
            </a:xfrm>
            <a:prstGeom prst="rect">
              <a:avLst/>
            </a:prstGeom>
          </p:spPr>
        </p:pic>
        <p:sp>
          <p:nvSpPr>
            <p:cNvPr id="2066" name="Oval 103"/>
            <p:cNvSpPr>
              <a:spLocks noChangeArrowheads="1"/>
            </p:cNvSpPr>
            <p:nvPr/>
          </p:nvSpPr>
          <p:spPr bwMode="auto">
            <a:xfrm>
              <a:off x="7938" y="796925"/>
              <a:ext cx="1317625" cy="132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Oval 104"/>
            <p:cNvSpPr>
              <a:spLocks noChangeArrowheads="1"/>
            </p:cNvSpPr>
            <p:nvPr/>
          </p:nvSpPr>
          <p:spPr bwMode="auto">
            <a:xfrm>
              <a:off x="82550" y="871538"/>
              <a:ext cx="1319213" cy="1316038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Freeform 105"/>
            <p:cNvSpPr>
              <a:spLocks/>
            </p:cNvSpPr>
            <p:nvPr/>
          </p:nvSpPr>
          <p:spPr bwMode="auto">
            <a:xfrm>
              <a:off x="-7938" y="738188"/>
              <a:ext cx="1343025" cy="1441450"/>
            </a:xfrm>
            <a:custGeom>
              <a:avLst/>
              <a:gdLst>
                <a:gd name="T0" fmla="*/ 159 w 161"/>
                <a:gd name="T1" fmla="*/ 86 h 172"/>
                <a:gd name="T2" fmla="*/ 66 w 161"/>
                <a:gd name="T3" fmla="*/ 163 h 172"/>
                <a:gd name="T4" fmla="*/ 3 w 161"/>
                <a:gd name="T5" fmla="*/ 86 h 172"/>
                <a:gd name="T6" fmla="*/ 96 w 161"/>
                <a:gd name="T7" fmla="*/ 9 h 172"/>
                <a:gd name="T8" fmla="*/ 159 w 161"/>
                <a:gd name="T9" fmla="*/ 86 h 172"/>
                <a:gd name="T10" fmla="*/ 160 w 161"/>
                <a:gd name="T11" fmla="*/ 86 h 172"/>
                <a:gd name="T12" fmla="*/ 66 w 161"/>
                <a:gd name="T13" fmla="*/ 8 h 172"/>
                <a:gd name="T14" fmla="*/ 2 w 161"/>
                <a:gd name="T15" fmla="*/ 86 h 172"/>
                <a:gd name="T16" fmla="*/ 97 w 161"/>
                <a:gd name="T17" fmla="*/ 163 h 172"/>
                <a:gd name="T18" fmla="*/ 160 w 161"/>
                <a:gd name="T19" fmla="*/ 86 h 172"/>
                <a:gd name="T20" fmla="*/ 159 w 161"/>
                <a:gd name="T21" fmla="*/ 8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6"/>
            <p:cNvSpPr>
              <a:spLocks/>
            </p:cNvSpPr>
            <p:nvPr/>
          </p:nvSpPr>
          <p:spPr bwMode="auto">
            <a:xfrm>
              <a:off x="125413" y="981075"/>
              <a:ext cx="441325" cy="787400"/>
            </a:xfrm>
            <a:custGeom>
              <a:avLst/>
              <a:gdLst>
                <a:gd name="T0" fmla="*/ 2 w 53"/>
                <a:gd name="T1" fmla="*/ 74 h 94"/>
                <a:gd name="T2" fmla="*/ 1 w 53"/>
                <a:gd name="T3" fmla="*/ 55 h 94"/>
                <a:gd name="T4" fmla="*/ 14 w 53"/>
                <a:gd name="T5" fmla="*/ 20 h 94"/>
                <a:gd name="T6" fmla="*/ 33 w 53"/>
                <a:gd name="T7" fmla="*/ 5 h 94"/>
                <a:gd name="T8" fmla="*/ 51 w 53"/>
                <a:gd name="T9" fmla="*/ 5 h 94"/>
                <a:gd name="T10" fmla="*/ 44 w 53"/>
                <a:gd name="T11" fmla="*/ 18 h 94"/>
                <a:gd name="T12" fmla="*/ 34 w 53"/>
                <a:gd name="T13" fmla="*/ 25 h 94"/>
                <a:gd name="T14" fmla="*/ 19 w 53"/>
                <a:gd name="T15" fmla="*/ 49 h 94"/>
                <a:gd name="T16" fmla="*/ 20 w 53"/>
                <a:gd name="T17" fmla="*/ 74 h 94"/>
                <a:gd name="T18" fmla="*/ 20 w 53"/>
                <a:gd name="T19" fmla="*/ 92 h 94"/>
                <a:gd name="T20" fmla="*/ 6 w 53"/>
                <a:gd name="T21" fmla="*/ 84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7"/>
            <p:cNvSpPr>
              <a:spLocks/>
            </p:cNvSpPr>
            <p:nvPr/>
          </p:nvSpPr>
          <p:spPr bwMode="auto">
            <a:xfrm>
              <a:off x="166688" y="1022350"/>
              <a:ext cx="441325" cy="788988"/>
            </a:xfrm>
            <a:custGeom>
              <a:avLst/>
              <a:gdLst>
                <a:gd name="T0" fmla="*/ 2 w 53"/>
                <a:gd name="T1" fmla="*/ 74 h 94"/>
                <a:gd name="T2" fmla="*/ 0 w 53"/>
                <a:gd name="T3" fmla="*/ 55 h 94"/>
                <a:gd name="T4" fmla="*/ 14 w 53"/>
                <a:gd name="T5" fmla="*/ 20 h 94"/>
                <a:gd name="T6" fmla="*/ 32 w 53"/>
                <a:gd name="T7" fmla="*/ 6 h 94"/>
                <a:gd name="T8" fmla="*/ 50 w 53"/>
                <a:gd name="T9" fmla="*/ 6 h 94"/>
                <a:gd name="T10" fmla="*/ 43 w 53"/>
                <a:gd name="T11" fmla="*/ 18 h 94"/>
                <a:gd name="T12" fmla="*/ 34 w 53"/>
                <a:gd name="T13" fmla="*/ 26 h 94"/>
                <a:gd name="T14" fmla="*/ 18 w 53"/>
                <a:gd name="T15" fmla="*/ 49 h 94"/>
                <a:gd name="T16" fmla="*/ 19 w 53"/>
                <a:gd name="T17" fmla="*/ 74 h 94"/>
                <a:gd name="T18" fmla="*/ 19 w 53"/>
                <a:gd name="T19" fmla="*/ 93 h 94"/>
                <a:gd name="T20" fmla="*/ 6 w 53"/>
                <a:gd name="T21" fmla="*/ 85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8"/>
            <p:cNvSpPr>
              <a:spLocks/>
            </p:cNvSpPr>
            <p:nvPr/>
          </p:nvSpPr>
          <p:spPr bwMode="auto">
            <a:xfrm>
              <a:off x="92075" y="938213"/>
              <a:ext cx="508000" cy="863600"/>
            </a:xfrm>
            <a:custGeom>
              <a:avLst/>
              <a:gdLst>
                <a:gd name="T0" fmla="*/ 7 w 61"/>
                <a:gd name="T1" fmla="*/ 79 h 103"/>
                <a:gd name="T2" fmla="*/ 13 w 61"/>
                <a:gd name="T3" fmla="*/ 32 h 103"/>
                <a:gd name="T4" fmla="*/ 54 w 61"/>
                <a:gd name="T5" fmla="*/ 11 h 103"/>
                <a:gd name="T6" fmla="*/ 37 w 61"/>
                <a:gd name="T7" fmla="*/ 30 h 103"/>
                <a:gd name="T8" fmla="*/ 22 w 61"/>
                <a:gd name="T9" fmla="*/ 73 h 103"/>
                <a:gd name="T10" fmla="*/ 26 w 61"/>
                <a:gd name="T11" fmla="*/ 90 h 103"/>
                <a:gd name="T12" fmla="*/ 13 w 61"/>
                <a:gd name="T13" fmla="*/ 92 h 103"/>
                <a:gd name="T14" fmla="*/ 7 w 61"/>
                <a:gd name="T15" fmla="*/ 79 h 103"/>
                <a:gd name="T16" fmla="*/ 6 w 61"/>
                <a:gd name="T17" fmla="*/ 79 h 103"/>
                <a:gd name="T18" fmla="*/ 26 w 61"/>
                <a:gd name="T19" fmla="*/ 96 h 103"/>
                <a:gd name="T20" fmla="*/ 22 w 61"/>
                <a:gd name="T21" fmla="*/ 66 h 103"/>
                <a:gd name="T22" fmla="*/ 50 w 61"/>
                <a:gd name="T23" fmla="*/ 21 h 103"/>
                <a:gd name="T24" fmla="*/ 40 w 61"/>
                <a:gd name="T25" fmla="*/ 9 h 103"/>
                <a:gd name="T26" fmla="*/ 6 w 61"/>
                <a:gd name="T27" fmla="*/ 79 h 103"/>
                <a:gd name="T28" fmla="*/ 7 w 61"/>
                <a:gd name="T2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Oval 109"/>
            <p:cNvSpPr>
              <a:spLocks noChangeArrowheads="1"/>
            </p:cNvSpPr>
            <p:nvPr/>
          </p:nvSpPr>
          <p:spPr bwMode="auto">
            <a:xfrm>
              <a:off x="684213" y="922338"/>
              <a:ext cx="149225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Oval 110"/>
            <p:cNvSpPr>
              <a:spLocks noChangeArrowheads="1"/>
            </p:cNvSpPr>
            <p:nvPr/>
          </p:nvSpPr>
          <p:spPr bwMode="auto">
            <a:xfrm>
              <a:off x="708025" y="963613"/>
              <a:ext cx="142875" cy="142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11"/>
            <p:cNvSpPr>
              <a:spLocks/>
            </p:cNvSpPr>
            <p:nvPr/>
          </p:nvSpPr>
          <p:spPr bwMode="auto">
            <a:xfrm>
              <a:off x="674688" y="896938"/>
              <a:ext cx="168275" cy="201613"/>
            </a:xfrm>
            <a:custGeom>
              <a:avLst/>
              <a:gdLst>
                <a:gd name="T0" fmla="*/ 18 w 20"/>
                <a:gd name="T1" fmla="*/ 12 h 24"/>
                <a:gd name="T2" fmla="*/ 9 w 20"/>
                <a:gd name="T3" fmla="*/ 21 h 24"/>
                <a:gd name="T4" fmla="*/ 2 w 20"/>
                <a:gd name="T5" fmla="*/ 12 h 24"/>
                <a:gd name="T6" fmla="*/ 12 w 20"/>
                <a:gd name="T7" fmla="*/ 4 h 24"/>
                <a:gd name="T8" fmla="*/ 18 w 20"/>
                <a:gd name="T9" fmla="*/ 12 h 24"/>
                <a:gd name="T10" fmla="*/ 20 w 20"/>
                <a:gd name="T11" fmla="*/ 12 h 24"/>
                <a:gd name="T12" fmla="*/ 1 w 20"/>
                <a:gd name="T13" fmla="*/ 12 h 24"/>
                <a:gd name="T14" fmla="*/ 20 w 20"/>
                <a:gd name="T15" fmla="*/ 12 h 24"/>
                <a:gd name="T16" fmla="*/ 18 w 20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Oval 112"/>
            <p:cNvSpPr>
              <a:spLocks noChangeArrowheads="1"/>
            </p:cNvSpPr>
            <p:nvPr/>
          </p:nvSpPr>
          <p:spPr bwMode="auto">
            <a:xfrm>
              <a:off x="1201738" y="2430463"/>
              <a:ext cx="1008063" cy="1014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Oval 113"/>
            <p:cNvSpPr>
              <a:spLocks noChangeArrowheads="1"/>
            </p:cNvSpPr>
            <p:nvPr/>
          </p:nvSpPr>
          <p:spPr bwMode="auto">
            <a:xfrm>
              <a:off x="1258888" y="2489200"/>
              <a:ext cx="1001713" cy="1006475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4"/>
            <p:cNvSpPr>
              <a:spLocks/>
            </p:cNvSpPr>
            <p:nvPr/>
          </p:nvSpPr>
          <p:spPr bwMode="auto">
            <a:xfrm>
              <a:off x="1184275" y="2271713"/>
              <a:ext cx="1025525" cy="1223963"/>
            </a:xfrm>
            <a:custGeom>
              <a:avLst/>
              <a:gdLst>
                <a:gd name="T0" fmla="*/ 122 w 123"/>
                <a:gd name="T1" fmla="*/ 79 h 146"/>
                <a:gd name="T2" fmla="*/ 52 w 123"/>
                <a:gd name="T3" fmla="*/ 138 h 146"/>
                <a:gd name="T4" fmla="*/ 3 w 123"/>
                <a:gd name="T5" fmla="*/ 79 h 146"/>
                <a:gd name="T6" fmla="*/ 73 w 123"/>
                <a:gd name="T7" fmla="*/ 20 h 146"/>
                <a:gd name="T8" fmla="*/ 122 w 123"/>
                <a:gd name="T9" fmla="*/ 79 h 146"/>
                <a:gd name="T10" fmla="*/ 123 w 123"/>
                <a:gd name="T11" fmla="*/ 79 h 146"/>
                <a:gd name="T12" fmla="*/ 2 w 123"/>
                <a:gd name="T13" fmla="*/ 79 h 146"/>
                <a:gd name="T14" fmla="*/ 73 w 123"/>
                <a:gd name="T15" fmla="*/ 139 h 146"/>
                <a:gd name="T16" fmla="*/ 123 w 123"/>
                <a:gd name="T17" fmla="*/ 79 h 146"/>
                <a:gd name="T18" fmla="*/ 122 w 123"/>
                <a:gd name="T1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5"/>
            <p:cNvSpPr>
              <a:spLocks/>
            </p:cNvSpPr>
            <p:nvPr/>
          </p:nvSpPr>
          <p:spPr bwMode="auto">
            <a:xfrm>
              <a:off x="1292225" y="2565400"/>
              <a:ext cx="334963" cy="603250"/>
            </a:xfrm>
            <a:custGeom>
              <a:avLst/>
              <a:gdLst>
                <a:gd name="T0" fmla="*/ 1 w 40"/>
                <a:gd name="T1" fmla="*/ 57 h 72"/>
                <a:gd name="T2" fmla="*/ 0 w 40"/>
                <a:gd name="T3" fmla="*/ 42 h 72"/>
                <a:gd name="T4" fmla="*/ 11 w 40"/>
                <a:gd name="T5" fmla="*/ 16 h 72"/>
                <a:gd name="T6" fmla="*/ 25 w 40"/>
                <a:gd name="T7" fmla="*/ 5 h 72"/>
                <a:gd name="T8" fmla="*/ 38 w 40"/>
                <a:gd name="T9" fmla="*/ 5 h 72"/>
                <a:gd name="T10" fmla="*/ 33 w 40"/>
                <a:gd name="T11" fmla="*/ 14 h 72"/>
                <a:gd name="T12" fmla="*/ 26 w 40"/>
                <a:gd name="T13" fmla="*/ 20 h 72"/>
                <a:gd name="T14" fmla="*/ 14 w 40"/>
                <a:gd name="T15" fmla="*/ 38 h 72"/>
                <a:gd name="T16" fmla="*/ 15 w 40"/>
                <a:gd name="T17" fmla="*/ 57 h 72"/>
                <a:gd name="T18" fmla="*/ 15 w 40"/>
                <a:gd name="T19" fmla="*/ 71 h 72"/>
                <a:gd name="T20" fmla="*/ 5 w 40"/>
                <a:gd name="T21" fmla="*/ 65 h 72"/>
                <a:gd name="T22" fmla="*/ 1 w 40"/>
                <a:gd name="T23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6"/>
            <p:cNvSpPr>
              <a:spLocks/>
            </p:cNvSpPr>
            <p:nvPr/>
          </p:nvSpPr>
          <p:spPr bwMode="auto">
            <a:xfrm>
              <a:off x="1317625" y="2606675"/>
              <a:ext cx="342900" cy="603250"/>
            </a:xfrm>
            <a:custGeom>
              <a:avLst/>
              <a:gdLst>
                <a:gd name="T0" fmla="*/ 2 w 41"/>
                <a:gd name="T1" fmla="*/ 56 h 72"/>
                <a:gd name="T2" fmla="*/ 1 w 41"/>
                <a:gd name="T3" fmla="*/ 42 h 72"/>
                <a:gd name="T4" fmla="*/ 11 w 41"/>
                <a:gd name="T5" fmla="*/ 15 h 72"/>
                <a:gd name="T6" fmla="*/ 25 w 41"/>
                <a:gd name="T7" fmla="*/ 4 h 72"/>
                <a:gd name="T8" fmla="*/ 39 w 41"/>
                <a:gd name="T9" fmla="*/ 4 h 72"/>
                <a:gd name="T10" fmla="*/ 34 w 41"/>
                <a:gd name="T11" fmla="*/ 14 h 72"/>
                <a:gd name="T12" fmla="*/ 26 w 41"/>
                <a:gd name="T13" fmla="*/ 19 h 72"/>
                <a:gd name="T14" fmla="*/ 14 w 41"/>
                <a:gd name="T15" fmla="*/ 37 h 72"/>
                <a:gd name="T16" fmla="*/ 15 w 41"/>
                <a:gd name="T17" fmla="*/ 57 h 72"/>
                <a:gd name="T18" fmla="*/ 15 w 41"/>
                <a:gd name="T19" fmla="*/ 70 h 72"/>
                <a:gd name="T20" fmla="*/ 5 w 41"/>
                <a:gd name="T21" fmla="*/ 64 h 72"/>
                <a:gd name="T22" fmla="*/ 2 w 41"/>
                <a:gd name="T23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7"/>
            <p:cNvSpPr>
              <a:spLocks/>
            </p:cNvSpPr>
            <p:nvPr/>
          </p:nvSpPr>
          <p:spPr bwMode="auto">
            <a:xfrm>
              <a:off x="1258888" y="2540000"/>
              <a:ext cx="401638" cy="661988"/>
            </a:xfrm>
            <a:custGeom>
              <a:avLst/>
              <a:gdLst>
                <a:gd name="T0" fmla="*/ 6 w 48"/>
                <a:gd name="T1" fmla="*/ 60 h 79"/>
                <a:gd name="T2" fmla="*/ 11 w 48"/>
                <a:gd name="T3" fmla="*/ 25 h 79"/>
                <a:gd name="T4" fmla="*/ 42 w 48"/>
                <a:gd name="T5" fmla="*/ 8 h 79"/>
                <a:gd name="T6" fmla="*/ 29 w 48"/>
                <a:gd name="T7" fmla="*/ 23 h 79"/>
                <a:gd name="T8" fmla="*/ 17 w 48"/>
                <a:gd name="T9" fmla="*/ 56 h 79"/>
                <a:gd name="T10" fmla="*/ 20 w 48"/>
                <a:gd name="T11" fmla="*/ 69 h 79"/>
                <a:gd name="T12" fmla="*/ 11 w 48"/>
                <a:gd name="T13" fmla="*/ 70 h 79"/>
                <a:gd name="T14" fmla="*/ 6 w 48"/>
                <a:gd name="T15" fmla="*/ 60 h 79"/>
                <a:gd name="T16" fmla="*/ 5 w 48"/>
                <a:gd name="T17" fmla="*/ 60 h 79"/>
                <a:gd name="T18" fmla="*/ 20 w 48"/>
                <a:gd name="T19" fmla="*/ 73 h 79"/>
                <a:gd name="T20" fmla="*/ 18 w 48"/>
                <a:gd name="T21" fmla="*/ 51 h 79"/>
                <a:gd name="T22" fmla="*/ 39 w 48"/>
                <a:gd name="T23" fmla="*/ 16 h 79"/>
                <a:gd name="T24" fmla="*/ 31 w 48"/>
                <a:gd name="T25" fmla="*/ 7 h 79"/>
                <a:gd name="T26" fmla="*/ 5 w 48"/>
                <a:gd name="T27" fmla="*/ 60 h 79"/>
                <a:gd name="T28" fmla="*/ 6 w 48"/>
                <a:gd name="T29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Oval 121"/>
            <p:cNvSpPr>
              <a:spLocks noChangeArrowheads="1"/>
            </p:cNvSpPr>
            <p:nvPr/>
          </p:nvSpPr>
          <p:spPr bwMode="auto">
            <a:xfrm>
              <a:off x="1535113" y="0"/>
              <a:ext cx="700088" cy="703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Oval 122"/>
            <p:cNvSpPr>
              <a:spLocks noChangeArrowheads="1"/>
            </p:cNvSpPr>
            <p:nvPr/>
          </p:nvSpPr>
          <p:spPr bwMode="auto">
            <a:xfrm>
              <a:off x="1576388" y="41275"/>
              <a:ext cx="700088" cy="704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23"/>
            <p:cNvSpPr>
              <a:spLocks/>
            </p:cNvSpPr>
            <p:nvPr/>
          </p:nvSpPr>
          <p:spPr bwMode="auto">
            <a:xfrm>
              <a:off x="1509713" y="-109538"/>
              <a:ext cx="733425" cy="922338"/>
            </a:xfrm>
            <a:custGeom>
              <a:avLst/>
              <a:gdLst>
                <a:gd name="T0" fmla="*/ 86 w 88"/>
                <a:gd name="T1" fmla="*/ 55 h 110"/>
                <a:gd name="T2" fmla="*/ 37 w 88"/>
                <a:gd name="T3" fmla="*/ 96 h 110"/>
                <a:gd name="T4" fmla="*/ 4 w 88"/>
                <a:gd name="T5" fmla="*/ 55 h 110"/>
                <a:gd name="T6" fmla="*/ 54 w 88"/>
                <a:gd name="T7" fmla="*/ 14 h 110"/>
                <a:gd name="T8" fmla="*/ 86 w 88"/>
                <a:gd name="T9" fmla="*/ 55 h 110"/>
                <a:gd name="T10" fmla="*/ 88 w 88"/>
                <a:gd name="T11" fmla="*/ 55 h 110"/>
                <a:gd name="T12" fmla="*/ 3 w 88"/>
                <a:gd name="T13" fmla="*/ 55 h 110"/>
                <a:gd name="T14" fmla="*/ 88 w 88"/>
                <a:gd name="T15" fmla="*/ 55 h 110"/>
                <a:gd name="T16" fmla="*/ 86 w 88"/>
                <a:gd name="T17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24"/>
            <p:cNvSpPr>
              <a:spLocks/>
            </p:cNvSpPr>
            <p:nvPr/>
          </p:nvSpPr>
          <p:spPr bwMode="auto">
            <a:xfrm>
              <a:off x="1601788" y="920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6 w 28"/>
                <a:gd name="T9" fmla="*/ 4 h 51"/>
                <a:gd name="T10" fmla="*/ 23 w 28"/>
                <a:gd name="T11" fmla="*/ 10 h 51"/>
                <a:gd name="T12" fmla="*/ 17 w 28"/>
                <a:gd name="T13" fmla="*/ 14 h 51"/>
                <a:gd name="T14" fmla="*/ 9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25"/>
            <p:cNvSpPr>
              <a:spLocks/>
            </p:cNvSpPr>
            <p:nvPr/>
          </p:nvSpPr>
          <p:spPr bwMode="auto">
            <a:xfrm>
              <a:off x="1617663" y="1174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7 w 28"/>
                <a:gd name="T9" fmla="*/ 3 h 51"/>
                <a:gd name="T10" fmla="*/ 23 w 28"/>
                <a:gd name="T11" fmla="*/ 10 h 51"/>
                <a:gd name="T12" fmla="*/ 18 w 28"/>
                <a:gd name="T13" fmla="*/ 14 h 51"/>
                <a:gd name="T14" fmla="*/ 10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26"/>
            <p:cNvSpPr>
              <a:spLocks/>
            </p:cNvSpPr>
            <p:nvPr/>
          </p:nvSpPr>
          <p:spPr bwMode="auto">
            <a:xfrm>
              <a:off x="1576388" y="74613"/>
              <a:ext cx="284163" cy="461963"/>
            </a:xfrm>
            <a:custGeom>
              <a:avLst/>
              <a:gdLst>
                <a:gd name="T0" fmla="*/ 4 w 34"/>
                <a:gd name="T1" fmla="*/ 42 h 55"/>
                <a:gd name="T2" fmla="*/ 8 w 34"/>
                <a:gd name="T3" fmla="*/ 17 h 55"/>
                <a:gd name="T4" fmla="*/ 29 w 34"/>
                <a:gd name="T5" fmla="*/ 6 h 55"/>
                <a:gd name="T6" fmla="*/ 20 w 34"/>
                <a:gd name="T7" fmla="*/ 16 h 55"/>
                <a:gd name="T8" fmla="*/ 12 w 34"/>
                <a:gd name="T9" fmla="*/ 39 h 55"/>
                <a:gd name="T10" fmla="*/ 14 w 34"/>
                <a:gd name="T11" fmla="*/ 48 h 55"/>
                <a:gd name="T12" fmla="*/ 8 w 34"/>
                <a:gd name="T13" fmla="*/ 49 h 55"/>
                <a:gd name="T14" fmla="*/ 4 w 34"/>
                <a:gd name="T15" fmla="*/ 42 h 55"/>
                <a:gd name="T16" fmla="*/ 3 w 34"/>
                <a:gd name="T17" fmla="*/ 42 h 55"/>
                <a:gd name="T18" fmla="*/ 14 w 34"/>
                <a:gd name="T19" fmla="*/ 51 h 55"/>
                <a:gd name="T20" fmla="*/ 12 w 34"/>
                <a:gd name="T21" fmla="*/ 35 h 55"/>
                <a:gd name="T22" fmla="*/ 27 w 34"/>
                <a:gd name="T23" fmla="*/ 11 h 55"/>
                <a:gd name="T24" fmla="*/ 21 w 34"/>
                <a:gd name="T25" fmla="*/ 5 h 55"/>
                <a:gd name="T26" fmla="*/ 3 w 34"/>
                <a:gd name="T27" fmla="*/ 42 h 55"/>
                <a:gd name="T28" fmla="*/ 4 w 34"/>
                <a:gd name="T2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18" name="组合 2117"/>
            <p:cNvGrpSpPr/>
            <p:nvPr/>
          </p:nvGrpSpPr>
          <p:grpSpPr>
            <a:xfrm>
              <a:off x="1884363" y="50800"/>
              <a:ext cx="9677400" cy="1189038"/>
              <a:chOff x="1884363" y="50800"/>
              <a:chExt cx="9677400" cy="1189038"/>
            </a:xfrm>
          </p:grpSpPr>
          <p:sp>
            <p:nvSpPr>
              <p:cNvPr id="54" name="Freeform 75"/>
              <p:cNvSpPr>
                <a:spLocks/>
              </p:cNvSpPr>
              <p:nvPr/>
            </p:nvSpPr>
            <p:spPr bwMode="auto">
              <a:xfrm>
                <a:off x="22018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76"/>
              <p:cNvSpPr>
                <a:spLocks/>
              </p:cNvSpPr>
              <p:nvPr/>
            </p:nvSpPr>
            <p:spPr bwMode="auto">
              <a:xfrm>
                <a:off x="254476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1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7"/>
              <p:cNvSpPr>
                <a:spLocks/>
              </p:cNvSpPr>
              <p:nvPr/>
            </p:nvSpPr>
            <p:spPr bwMode="auto">
              <a:xfrm>
                <a:off x="28940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78"/>
              <p:cNvSpPr>
                <a:spLocks/>
              </p:cNvSpPr>
              <p:nvPr/>
            </p:nvSpPr>
            <p:spPr bwMode="auto">
              <a:xfrm>
                <a:off x="3244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79"/>
              <p:cNvSpPr>
                <a:spLocks/>
              </p:cNvSpPr>
              <p:nvPr/>
            </p:nvSpPr>
            <p:spPr bwMode="auto">
              <a:xfrm>
                <a:off x="35956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0"/>
              <p:cNvSpPr>
                <a:spLocks/>
              </p:cNvSpPr>
              <p:nvPr/>
            </p:nvSpPr>
            <p:spPr bwMode="auto">
              <a:xfrm>
                <a:off x="394493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81"/>
              <p:cNvSpPr>
                <a:spLocks/>
              </p:cNvSpPr>
              <p:nvPr/>
            </p:nvSpPr>
            <p:spPr bwMode="auto">
              <a:xfrm>
                <a:off x="42957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82"/>
              <p:cNvSpPr>
                <a:spLocks/>
              </p:cNvSpPr>
              <p:nvPr/>
            </p:nvSpPr>
            <p:spPr bwMode="auto">
              <a:xfrm>
                <a:off x="46386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83"/>
              <p:cNvSpPr>
                <a:spLocks/>
              </p:cNvSpPr>
              <p:nvPr/>
            </p:nvSpPr>
            <p:spPr bwMode="auto">
              <a:xfrm>
                <a:off x="498792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84"/>
              <p:cNvSpPr>
                <a:spLocks/>
              </p:cNvSpPr>
              <p:nvPr/>
            </p:nvSpPr>
            <p:spPr bwMode="auto">
              <a:xfrm>
                <a:off x="5338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85"/>
              <p:cNvSpPr>
                <a:spLocks/>
              </p:cNvSpPr>
              <p:nvPr/>
            </p:nvSpPr>
            <p:spPr bwMode="auto">
              <a:xfrm>
                <a:off x="568960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86"/>
              <p:cNvSpPr>
                <a:spLocks/>
              </p:cNvSpPr>
              <p:nvPr/>
            </p:nvSpPr>
            <p:spPr bwMode="auto">
              <a:xfrm>
                <a:off x="6038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87"/>
              <p:cNvSpPr>
                <a:spLocks/>
              </p:cNvSpPr>
              <p:nvPr/>
            </p:nvSpPr>
            <p:spPr bwMode="auto">
              <a:xfrm>
                <a:off x="6389688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Freeform 88"/>
              <p:cNvSpPr>
                <a:spLocks/>
              </p:cNvSpPr>
              <p:nvPr/>
            </p:nvSpPr>
            <p:spPr bwMode="auto">
              <a:xfrm>
                <a:off x="673258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89"/>
              <p:cNvSpPr>
                <a:spLocks/>
              </p:cNvSpPr>
              <p:nvPr/>
            </p:nvSpPr>
            <p:spPr bwMode="auto">
              <a:xfrm>
                <a:off x="708183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0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Freeform 90"/>
              <p:cNvSpPr>
                <a:spLocks/>
              </p:cNvSpPr>
              <p:nvPr/>
            </p:nvSpPr>
            <p:spPr bwMode="auto">
              <a:xfrm>
                <a:off x="7432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Freeform 91"/>
              <p:cNvSpPr>
                <a:spLocks/>
              </p:cNvSpPr>
              <p:nvPr/>
            </p:nvSpPr>
            <p:spPr bwMode="auto">
              <a:xfrm>
                <a:off x="778351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Freeform 92"/>
              <p:cNvSpPr>
                <a:spLocks/>
              </p:cNvSpPr>
              <p:nvPr/>
            </p:nvSpPr>
            <p:spPr bwMode="auto">
              <a:xfrm>
                <a:off x="8132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Freeform 93"/>
              <p:cNvSpPr>
                <a:spLocks/>
              </p:cNvSpPr>
              <p:nvPr/>
            </p:nvSpPr>
            <p:spPr bwMode="auto">
              <a:xfrm>
                <a:off x="8483600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Freeform 94"/>
              <p:cNvSpPr>
                <a:spLocks/>
              </p:cNvSpPr>
              <p:nvPr/>
            </p:nvSpPr>
            <p:spPr bwMode="auto">
              <a:xfrm>
                <a:off x="8826500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Freeform 95"/>
              <p:cNvSpPr>
                <a:spLocks/>
              </p:cNvSpPr>
              <p:nvPr/>
            </p:nvSpPr>
            <p:spPr bwMode="auto">
              <a:xfrm>
                <a:off x="91757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Freeform 96"/>
              <p:cNvSpPr>
                <a:spLocks/>
              </p:cNvSpPr>
              <p:nvPr/>
            </p:nvSpPr>
            <p:spPr bwMode="auto">
              <a:xfrm>
                <a:off x="95265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Freeform 97"/>
              <p:cNvSpPr>
                <a:spLocks/>
              </p:cNvSpPr>
              <p:nvPr/>
            </p:nvSpPr>
            <p:spPr bwMode="auto">
              <a:xfrm>
                <a:off x="987742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Freeform 98"/>
              <p:cNvSpPr>
                <a:spLocks/>
              </p:cNvSpPr>
              <p:nvPr/>
            </p:nvSpPr>
            <p:spPr bwMode="auto">
              <a:xfrm>
                <a:off x="10226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Freeform 99"/>
              <p:cNvSpPr>
                <a:spLocks/>
              </p:cNvSpPr>
              <p:nvPr/>
            </p:nvSpPr>
            <p:spPr bwMode="auto">
              <a:xfrm>
                <a:off x="105695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Freeform 100"/>
              <p:cNvSpPr>
                <a:spLocks/>
              </p:cNvSpPr>
              <p:nvPr/>
            </p:nvSpPr>
            <p:spPr bwMode="auto">
              <a:xfrm>
                <a:off x="109204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Freeform 101"/>
              <p:cNvSpPr>
                <a:spLocks/>
              </p:cNvSpPr>
              <p:nvPr/>
            </p:nvSpPr>
            <p:spPr bwMode="auto">
              <a:xfrm>
                <a:off x="112696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Oval 127"/>
              <p:cNvSpPr>
                <a:spLocks noChangeArrowheads="1"/>
              </p:cNvSpPr>
              <p:nvPr/>
            </p:nvSpPr>
            <p:spPr bwMode="auto">
              <a:xfrm>
                <a:off x="1893888" y="66675"/>
                <a:ext cx="82550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Oval 128"/>
              <p:cNvSpPr>
                <a:spLocks noChangeArrowheads="1"/>
              </p:cNvSpPr>
              <p:nvPr/>
            </p:nvSpPr>
            <p:spPr bwMode="auto">
              <a:xfrm>
                <a:off x="1909763" y="84138"/>
                <a:ext cx="74613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Freeform 129"/>
              <p:cNvSpPr>
                <a:spLocks/>
              </p:cNvSpPr>
              <p:nvPr/>
            </p:nvSpPr>
            <p:spPr bwMode="auto">
              <a:xfrm>
                <a:off x="1884363" y="50800"/>
                <a:ext cx="92075" cy="117475"/>
              </a:xfrm>
              <a:custGeom>
                <a:avLst/>
                <a:gdLst>
                  <a:gd name="T0" fmla="*/ 10 w 11"/>
                  <a:gd name="T1" fmla="*/ 7 h 14"/>
                  <a:gd name="T2" fmla="*/ 5 w 11"/>
                  <a:gd name="T3" fmla="*/ 11 h 14"/>
                  <a:gd name="T4" fmla="*/ 2 w 11"/>
                  <a:gd name="T5" fmla="*/ 7 h 14"/>
                  <a:gd name="T6" fmla="*/ 6 w 11"/>
                  <a:gd name="T7" fmla="*/ 2 h 14"/>
                  <a:gd name="T8" fmla="*/ 10 w 11"/>
                  <a:gd name="T9" fmla="*/ 7 h 14"/>
                  <a:gd name="T10" fmla="*/ 11 w 11"/>
                  <a:gd name="T11" fmla="*/ 7 h 14"/>
                  <a:gd name="T12" fmla="*/ 1 w 11"/>
                  <a:gd name="T13" fmla="*/ 7 h 14"/>
                  <a:gd name="T14" fmla="*/ 11 w 11"/>
                  <a:gd name="T15" fmla="*/ 7 h 14"/>
                  <a:gd name="T16" fmla="*/ 10 w 11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122" name="图片 2121"/>
            <p:cNvPicPr>
              <a:picLocks noChangeAspect="1"/>
            </p:cNvPicPr>
            <p:nvPr/>
          </p:nvPicPr>
          <p:blipFill rotWithShape="1">
            <a:blip r:embed="rId6"/>
            <a:srcRect t="16435"/>
            <a:stretch/>
          </p:blipFill>
          <p:spPr>
            <a:xfrm>
              <a:off x="1734093" y="3705726"/>
              <a:ext cx="10101948" cy="2562565"/>
            </a:xfrm>
            <a:prstGeom prst="rect">
              <a:avLst/>
            </a:prstGeom>
          </p:spPr>
        </p:pic>
      </p:grpSp>
      <p:pic>
        <p:nvPicPr>
          <p:cNvPr id="2125" name="图片 212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" y="4502094"/>
            <a:ext cx="3106737" cy="2071158"/>
          </a:xfrm>
          <a:prstGeom prst="rect">
            <a:avLst/>
          </a:prstGeom>
        </p:spPr>
      </p:pic>
      <p:sp>
        <p:nvSpPr>
          <p:cNvPr id="181" name="文本框 180"/>
          <p:cNvSpPr txBox="1"/>
          <p:nvPr/>
        </p:nvSpPr>
        <p:spPr>
          <a:xfrm>
            <a:off x="4658752" y="224505"/>
            <a:ext cx="2874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專案説明</a:t>
            </a:r>
            <a:endParaRPr lang="zh-CN" altLang="en-US" sz="6000" b="1" dirty="0">
              <a:solidFill>
                <a:srgbClr val="697DA9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82" name="任意多边形 181"/>
          <p:cNvSpPr/>
          <p:nvPr/>
        </p:nvSpPr>
        <p:spPr>
          <a:xfrm>
            <a:off x="4315275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183" name="任意多边形 182"/>
          <p:cNvSpPr/>
          <p:nvPr/>
        </p:nvSpPr>
        <p:spPr>
          <a:xfrm flipH="1">
            <a:off x="7641889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184" name="PA_库_文本框 183"/>
          <p:cNvSpPr txBox="1"/>
          <p:nvPr>
            <p:custDataLst>
              <p:tags r:id="rId1"/>
            </p:custDataLst>
          </p:nvPr>
        </p:nvSpPr>
        <p:spPr>
          <a:xfrm>
            <a:off x="6032316" y="2992437"/>
            <a:ext cx="4492993" cy="787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rgbClr val="8595B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  </a:t>
            </a:r>
            <a:r>
              <a:rPr lang="zh-CN" altLang="en-US" sz="1600" dirty="0" smtClean="0">
                <a:solidFill>
                  <a:srgbClr val="8595B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使用者可以透過網頁瞭解游戲的内容、新消息、游戲視頻以及登錄后可以聯絡我們等事項。</a:t>
            </a:r>
            <a:endParaRPr lang="zh-CN" altLang="en-US" sz="1600" dirty="0">
              <a:solidFill>
                <a:srgbClr val="8595B9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85" name="PA_库_任意多边形 184"/>
          <p:cNvSpPr/>
          <p:nvPr>
            <p:custDataLst>
              <p:tags r:id="rId2"/>
            </p:custDataLst>
          </p:nvPr>
        </p:nvSpPr>
        <p:spPr>
          <a:xfrm>
            <a:off x="4814919" y="1652052"/>
            <a:ext cx="6340891" cy="3371045"/>
          </a:xfrm>
          <a:custGeom>
            <a:avLst/>
            <a:gdLst>
              <a:gd name="connsiteX0" fmla="*/ 6111936 w 6416813"/>
              <a:gd name="connsiteY0" fmla="*/ 519638 h 3001581"/>
              <a:gd name="connsiteX1" fmla="*/ 3290358 w 6416813"/>
              <a:gd name="connsiteY1" fmla="*/ 23250 h 3001581"/>
              <a:gd name="connsiteX2" fmla="*/ 103021 w 6416813"/>
              <a:gd name="connsiteY2" fmla="*/ 1029090 h 3001581"/>
              <a:gd name="connsiteX3" fmla="*/ 769227 w 6416813"/>
              <a:gd name="connsiteY3" fmla="*/ 2531318 h 3001581"/>
              <a:gd name="connsiteX4" fmla="*/ 272838 w 6416813"/>
              <a:gd name="connsiteY4" fmla="*/ 3001581 h 3001581"/>
              <a:gd name="connsiteX5" fmla="*/ 1539936 w 6416813"/>
              <a:gd name="connsiteY5" fmla="*/ 2688072 h 3001581"/>
              <a:gd name="connsiteX6" fmla="*/ 5824553 w 6416813"/>
              <a:gd name="connsiteY6" fmla="*/ 2648884 h 3001581"/>
              <a:gd name="connsiteX7" fmla="*/ 6111936 w 6416813"/>
              <a:gd name="connsiteY7" fmla="*/ 519638 h 3001581"/>
              <a:gd name="connsiteX0" fmla="*/ 6111936 w 6416813"/>
              <a:gd name="connsiteY0" fmla="*/ 519638 h 3001581"/>
              <a:gd name="connsiteX1" fmla="*/ 3290358 w 6416813"/>
              <a:gd name="connsiteY1" fmla="*/ 23250 h 3001581"/>
              <a:gd name="connsiteX2" fmla="*/ 103021 w 6416813"/>
              <a:gd name="connsiteY2" fmla="*/ 1029090 h 3001581"/>
              <a:gd name="connsiteX3" fmla="*/ 769227 w 6416813"/>
              <a:gd name="connsiteY3" fmla="*/ 2531318 h 3001581"/>
              <a:gd name="connsiteX4" fmla="*/ 272838 w 6416813"/>
              <a:gd name="connsiteY4" fmla="*/ 3001581 h 3001581"/>
              <a:gd name="connsiteX5" fmla="*/ 1539936 w 6416813"/>
              <a:gd name="connsiteY5" fmla="*/ 2688072 h 3001581"/>
              <a:gd name="connsiteX6" fmla="*/ 5824553 w 6416813"/>
              <a:gd name="connsiteY6" fmla="*/ 2648884 h 3001581"/>
              <a:gd name="connsiteX7" fmla="*/ 6111936 w 6416813"/>
              <a:gd name="connsiteY7" fmla="*/ 519638 h 3001581"/>
              <a:gd name="connsiteX0" fmla="*/ 6111936 w 6416813"/>
              <a:gd name="connsiteY0" fmla="*/ 519638 h 3001581"/>
              <a:gd name="connsiteX1" fmla="*/ 3290358 w 6416813"/>
              <a:gd name="connsiteY1" fmla="*/ 23250 h 3001581"/>
              <a:gd name="connsiteX2" fmla="*/ 103021 w 6416813"/>
              <a:gd name="connsiteY2" fmla="*/ 1029090 h 3001581"/>
              <a:gd name="connsiteX3" fmla="*/ 769227 w 6416813"/>
              <a:gd name="connsiteY3" fmla="*/ 2531318 h 3001581"/>
              <a:gd name="connsiteX4" fmla="*/ 272838 w 6416813"/>
              <a:gd name="connsiteY4" fmla="*/ 3001581 h 3001581"/>
              <a:gd name="connsiteX5" fmla="*/ 1539936 w 6416813"/>
              <a:gd name="connsiteY5" fmla="*/ 2688072 h 3001581"/>
              <a:gd name="connsiteX6" fmla="*/ 5824553 w 6416813"/>
              <a:gd name="connsiteY6" fmla="*/ 2648884 h 3001581"/>
              <a:gd name="connsiteX7" fmla="*/ 6111936 w 6416813"/>
              <a:gd name="connsiteY7" fmla="*/ 519638 h 3001581"/>
              <a:gd name="connsiteX0" fmla="*/ 6072123 w 6377000"/>
              <a:gd name="connsiteY0" fmla="*/ 519638 h 3001581"/>
              <a:gd name="connsiteX1" fmla="*/ 3250545 w 6377000"/>
              <a:gd name="connsiteY1" fmla="*/ 23250 h 3001581"/>
              <a:gd name="connsiteX2" fmla="*/ 63208 w 6377000"/>
              <a:gd name="connsiteY2" fmla="*/ 1029090 h 3001581"/>
              <a:gd name="connsiteX3" fmla="*/ 729414 w 6377000"/>
              <a:gd name="connsiteY3" fmla="*/ 2531318 h 3001581"/>
              <a:gd name="connsiteX4" fmla="*/ 233025 w 6377000"/>
              <a:gd name="connsiteY4" fmla="*/ 3001581 h 3001581"/>
              <a:gd name="connsiteX5" fmla="*/ 1500123 w 6377000"/>
              <a:gd name="connsiteY5" fmla="*/ 2688072 h 3001581"/>
              <a:gd name="connsiteX6" fmla="*/ 5784740 w 6377000"/>
              <a:gd name="connsiteY6" fmla="*/ 2648884 h 3001581"/>
              <a:gd name="connsiteX7" fmla="*/ 6072123 w 6377000"/>
              <a:gd name="connsiteY7" fmla="*/ 519638 h 3001581"/>
              <a:gd name="connsiteX0" fmla="*/ 6202752 w 6463800"/>
              <a:gd name="connsiteY0" fmla="*/ 673348 h 2985474"/>
              <a:gd name="connsiteX1" fmla="*/ 3250545 w 6463800"/>
              <a:gd name="connsiteY1" fmla="*/ 7143 h 2985474"/>
              <a:gd name="connsiteX2" fmla="*/ 63208 w 6463800"/>
              <a:gd name="connsiteY2" fmla="*/ 1012983 h 2985474"/>
              <a:gd name="connsiteX3" fmla="*/ 729414 w 6463800"/>
              <a:gd name="connsiteY3" fmla="*/ 2515211 h 2985474"/>
              <a:gd name="connsiteX4" fmla="*/ 233025 w 6463800"/>
              <a:gd name="connsiteY4" fmla="*/ 2985474 h 2985474"/>
              <a:gd name="connsiteX5" fmla="*/ 1500123 w 6463800"/>
              <a:gd name="connsiteY5" fmla="*/ 2671965 h 2985474"/>
              <a:gd name="connsiteX6" fmla="*/ 5784740 w 6463800"/>
              <a:gd name="connsiteY6" fmla="*/ 2632777 h 2985474"/>
              <a:gd name="connsiteX7" fmla="*/ 6202752 w 6463800"/>
              <a:gd name="connsiteY7" fmla="*/ 673348 h 2985474"/>
              <a:gd name="connsiteX0" fmla="*/ 6202752 w 6463800"/>
              <a:gd name="connsiteY0" fmla="*/ 673348 h 3037725"/>
              <a:gd name="connsiteX1" fmla="*/ 3250545 w 6463800"/>
              <a:gd name="connsiteY1" fmla="*/ 7143 h 3037725"/>
              <a:gd name="connsiteX2" fmla="*/ 63208 w 6463800"/>
              <a:gd name="connsiteY2" fmla="*/ 1012983 h 3037725"/>
              <a:gd name="connsiteX3" fmla="*/ 729414 w 6463800"/>
              <a:gd name="connsiteY3" fmla="*/ 2515211 h 3037725"/>
              <a:gd name="connsiteX4" fmla="*/ 533471 w 6463800"/>
              <a:gd name="connsiteY4" fmla="*/ 3037725 h 3037725"/>
              <a:gd name="connsiteX5" fmla="*/ 1500123 w 6463800"/>
              <a:gd name="connsiteY5" fmla="*/ 2671965 h 3037725"/>
              <a:gd name="connsiteX6" fmla="*/ 5784740 w 6463800"/>
              <a:gd name="connsiteY6" fmla="*/ 2632777 h 3037725"/>
              <a:gd name="connsiteX7" fmla="*/ 6202752 w 6463800"/>
              <a:gd name="connsiteY7" fmla="*/ 673348 h 3037725"/>
              <a:gd name="connsiteX0" fmla="*/ 6202752 w 6399662"/>
              <a:gd name="connsiteY0" fmla="*/ 673568 h 3037945"/>
              <a:gd name="connsiteX1" fmla="*/ 3250545 w 6399662"/>
              <a:gd name="connsiteY1" fmla="*/ 7363 h 3037945"/>
              <a:gd name="connsiteX2" fmla="*/ 63208 w 6399662"/>
              <a:gd name="connsiteY2" fmla="*/ 1013203 h 3037945"/>
              <a:gd name="connsiteX3" fmla="*/ 729414 w 6399662"/>
              <a:gd name="connsiteY3" fmla="*/ 2515431 h 3037945"/>
              <a:gd name="connsiteX4" fmla="*/ 533471 w 6399662"/>
              <a:gd name="connsiteY4" fmla="*/ 3037945 h 3037945"/>
              <a:gd name="connsiteX5" fmla="*/ 1500123 w 6399662"/>
              <a:gd name="connsiteY5" fmla="*/ 2672185 h 3037945"/>
              <a:gd name="connsiteX6" fmla="*/ 5614923 w 6399662"/>
              <a:gd name="connsiteY6" fmla="*/ 2698311 h 3037945"/>
              <a:gd name="connsiteX7" fmla="*/ 6202752 w 6399662"/>
              <a:gd name="connsiteY7" fmla="*/ 673568 h 3037945"/>
              <a:gd name="connsiteX0" fmla="*/ 6202752 w 6427727"/>
              <a:gd name="connsiteY0" fmla="*/ 673568 h 3037945"/>
              <a:gd name="connsiteX1" fmla="*/ 3250545 w 6427727"/>
              <a:gd name="connsiteY1" fmla="*/ 7363 h 3037945"/>
              <a:gd name="connsiteX2" fmla="*/ 63208 w 6427727"/>
              <a:gd name="connsiteY2" fmla="*/ 1013203 h 3037945"/>
              <a:gd name="connsiteX3" fmla="*/ 729414 w 6427727"/>
              <a:gd name="connsiteY3" fmla="*/ 2515431 h 3037945"/>
              <a:gd name="connsiteX4" fmla="*/ 533471 w 6427727"/>
              <a:gd name="connsiteY4" fmla="*/ 3037945 h 3037945"/>
              <a:gd name="connsiteX5" fmla="*/ 1500123 w 6427727"/>
              <a:gd name="connsiteY5" fmla="*/ 2672185 h 3037945"/>
              <a:gd name="connsiteX6" fmla="*/ 5614923 w 6427727"/>
              <a:gd name="connsiteY6" fmla="*/ 2698311 h 3037945"/>
              <a:gd name="connsiteX7" fmla="*/ 6202752 w 6427727"/>
              <a:gd name="connsiteY7" fmla="*/ 673568 h 3037945"/>
              <a:gd name="connsiteX0" fmla="*/ 6202752 w 6427727"/>
              <a:gd name="connsiteY0" fmla="*/ 666268 h 3030645"/>
              <a:gd name="connsiteX1" fmla="*/ 3250545 w 6427727"/>
              <a:gd name="connsiteY1" fmla="*/ 63 h 3030645"/>
              <a:gd name="connsiteX2" fmla="*/ 63208 w 6427727"/>
              <a:gd name="connsiteY2" fmla="*/ 1005903 h 3030645"/>
              <a:gd name="connsiteX3" fmla="*/ 729414 w 6427727"/>
              <a:gd name="connsiteY3" fmla="*/ 2508131 h 3030645"/>
              <a:gd name="connsiteX4" fmla="*/ 533471 w 6427727"/>
              <a:gd name="connsiteY4" fmla="*/ 3030645 h 3030645"/>
              <a:gd name="connsiteX5" fmla="*/ 1500123 w 6427727"/>
              <a:gd name="connsiteY5" fmla="*/ 2664885 h 3030645"/>
              <a:gd name="connsiteX6" fmla="*/ 5614923 w 6427727"/>
              <a:gd name="connsiteY6" fmla="*/ 2691011 h 3030645"/>
              <a:gd name="connsiteX7" fmla="*/ 6202752 w 6427727"/>
              <a:gd name="connsiteY7" fmla="*/ 666268 h 3030645"/>
              <a:gd name="connsiteX0" fmla="*/ 6202752 w 6445028"/>
              <a:gd name="connsiteY0" fmla="*/ 666309 h 3030686"/>
              <a:gd name="connsiteX1" fmla="*/ 3250545 w 6445028"/>
              <a:gd name="connsiteY1" fmla="*/ 104 h 3030686"/>
              <a:gd name="connsiteX2" fmla="*/ 63208 w 6445028"/>
              <a:gd name="connsiteY2" fmla="*/ 1005944 h 3030686"/>
              <a:gd name="connsiteX3" fmla="*/ 729414 w 6445028"/>
              <a:gd name="connsiteY3" fmla="*/ 2508172 h 3030686"/>
              <a:gd name="connsiteX4" fmla="*/ 533471 w 6445028"/>
              <a:gd name="connsiteY4" fmla="*/ 3030686 h 3030686"/>
              <a:gd name="connsiteX5" fmla="*/ 1500123 w 6445028"/>
              <a:gd name="connsiteY5" fmla="*/ 2664926 h 3030686"/>
              <a:gd name="connsiteX6" fmla="*/ 5614923 w 6445028"/>
              <a:gd name="connsiteY6" fmla="*/ 2691052 h 3030686"/>
              <a:gd name="connsiteX7" fmla="*/ 6202752 w 6445028"/>
              <a:gd name="connsiteY7" fmla="*/ 666309 h 3030686"/>
              <a:gd name="connsiteX0" fmla="*/ 6202752 w 6445028"/>
              <a:gd name="connsiteY0" fmla="*/ 666309 h 2805650"/>
              <a:gd name="connsiteX1" fmla="*/ 3250545 w 6445028"/>
              <a:gd name="connsiteY1" fmla="*/ 104 h 2805650"/>
              <a:gd name="connsiteX2" fmla="*/ 63208 w 6445028"/>
              <a:gd name="connsiteY2" fmla="*/ 1005944 h 2805650"/>
              <a:gd name="connsiteX3" fmla="*/ 729414 w 6445028"/>
              <a:gd name="connsiteY3" fmla="*/ 2508172 h 2805650"/>
              <a:gd name="connsiteX4" fmla="*/ 23517 w 6445028"/>
              <a:gd name="connsiteY4" fmla="*/ 2731748 h 2805650"/>
              <a:gd name="connsiteX5" fmla="*/ 1500123 w 6445028"/>
              <a:gd name="connsiteY5" fmla="*/ 2664926 h 2805650"/>
              <a:gd name="connsiteX6" fmla="*/ 5614923 w 6445028"/>
              <a:gd name="connsiteY6" fmla="*/ 2691052 h 2805650"/>
              <a:gd name="connsiteX7" fmla="*/ 6202752 w 6445028"/>
              <a:gd name="connsiteY7" fmla="*/ 666309 h 2805650"/>
              <a:gd name="connsiteX0" fmla="*/ 6293740 w 6536016"/>
              <a:gd name="connsiteY0" fmla="*/ 666309 h 2805650"/>
              <a:gd name="connsiteX1" fmla="*/ 3341533 w 6536016"/>
              <a:gd name="connsiteY1" fmla="*/ 104 h 2805650"/>
              <a:gd name="connsiteX2" fmla="*/ 154196 w 6536016"/>
              <a:gd name="connsiteY2" fmla="*/ 1005944 h 2805650"/>
              <a:gd name="connsiteX3" fmla="*/ 521464 w 6536016"/>
              <a:gd name="connsiteY3" fmla="*/ 2121311 h 2805650"/>
              <a:gd name="connsiteX4" fmla="*/ 114505 w 6536016"/>
              <a:gd name="connsiteY4" fmla="*/ 2731748 h 2805650"/>
              <a:gd name="connsiteX5" fmla="*/ 1591111 w 6536016"/>
              <a:gd name="connsiteY5" fmla="*/ 2664926 h 2805650"/>
              <a:gd name="connsiteX6" fmla="*/ 5705911 w 6536016"/>
              <a:gd name="connsiteY6" fmla="*/ 2691052 h 2805650"/>
              <a:gd name="connsiteX7" fmla="*/ 6293740 w 6536016"/>
              <a:gd name="connsiteY7" fmla="*/ 666309 h 2805650"/>
              <a:gd name="connsiteX0" fmla="*/ 6293740 w 6524352"/>
              <a:gd name="connsiteY0" fmla="*/ 666309 h 2813024"/>
              <a:gd name="connsiteX1" fmla="*/ 3341533 w 6524352"/>
              <a:gd name="connsiteY1" fmla="*/ 104 h 2813024"/>
              <a:gd name="connsiteX2" fmla="*/ 154196 w 6524352"/>
              <a:gd name="connsiteY2" fmla="*/ 1005944 h 2813024"/>
              <a:gd name="connsiteX3" fmla="*/ 521464 w 6524352"/>
              <a:gd name="connsiteY3" fmla="*/ 2121311 h 2813024"/>
              <a:gd name="connsiteX4" fmla="*/ 114505 w 6524352"/>
              <a:gd name="connsiteY4" fmla="*/ 2731748 h 2813024"/>
              <a:gd name="connsiteX5" fmla="*/ 1169081 w 6524352"/>
              <a:gd name="connsiteY5" fmla="*/ 2541833 h 2813024"/>
              <a:gd name="connsiteX6" fmla="*/ 5705911 w 6524352"/>
              <a:gd name="connsiteY6" fmla="*/ 2691052 h 2813024"/>
              <a:gd name="connsiteX7" fmla="*/ 6293740 w 6524352"/>
              <a:gd name="connsiteY7" fmla="*/ 666309 h 2813024"/>
              <a:gd name="connsiteX0" fmla="*/ 6293740 w 6524352"/>
              <a:gd name="connsiteY0" fmla="*/ 666309 h 2813024"/>
              <a:gd name="connsiteX1" fmla="*/ 3341533 w 6524352"/>
              <a:gd name="connsiteY1" fmla="*/ 104 h 2813024"/>
              <a:gd name="connsiteX2" fmla="*/ 154196 w 6524352"/>
              <a:gd name="connsiteY2" fmla="*/ 1005944 h 2813024"/>
              <a:gd name="connsiteX3" fmla="*/ 521464 w 6524352"/>
              <a:gd name="connsiteY3" fmla="*/ 2121311 h 2813024"/>
              <a:gd name="connsiteX4" fmla="*/ 114505 w 6524352"/>
              <a:gd name="connsiteY4" fmla="*/ 2731748 h 2813024"/>
              <a:gd name="connsiteX5" fmla="*/ 1169081 w 6524352"/>
              <a:gd name="connsiteY5" fmla="*/ 2541833 h 2813024"/>
              <a:gd name="connsiteX6" fmla="*/ 5705911 w 6524352"/>
              <a:gd name="connsiteY6" fmla="*/ 2691052 h 2813024"/>
              <a:gd name="connsiteX7" fmla="*/ 6293740 w 6524352"/>
              <a:gd name="connsiteY7" fmla="*/ 666309 h 2813024"/>
              <a:gd name="connsiteX0" fmla="*/ 6179235 w 6409847"/>
              <a:gd name="connsiteY0" fmla="*/ 677805 h 2824520"/>
              <a:gd name="connsiteX1" fmla="*/ 3227028 w 6409847"/>
              <a:gd name="connsiteY1" fmla="*/ 11600 h 2824520"/>
              <a:gd name="connsiteX2" fmla="*/ 180368 w 6409847"/>
              <a:gd name="connsiteY2" fmla="*/ 401978 h 2824520"/>
              <a:gd name="connsiteX3" fmla="*/ 406959 w 6409847"/>
              <a:gd name="connsiteY3" fmla="*/ 2132807 h 2824520"/>
              <a:gd name="connsiteX4" fmla="*/ 0 w 6409847"/>
              <a:gd name="connsiteY4" fmla="*/ 2743244 h 2824520"/>
              <a:gd name="connsiteX5" fmla="*/ 1054576 w 6409847"/>
              <a:gd name="connsiteY5" fmla="*/ 2553329 h 2824520"/>
              <a:gd name="connsiteX6" fmla="*/ 5591406 w 6409847"/>
              <a:gd name="connsiteY6" fmla="*/ 2702548 h 2824520"/>
              <a:gd name="connsiteX7" fmla="*/ 6179235 w 6409847"/>
              <a:gd name="connsiteY7" fmla="*/ 677805 h 2824520"/>
              <a:gd name="connsiteX0" fmla="*/ 6283237 w 6513849"/>
              <a:gd name="connsiteY0" fmla="*/ 707296 h 2854011"/>
              <a:gd name="connsiteX1" fmla="*/ 3331030 w 6513849"/>
              <a:gd name="connsiteY1" fmla="*/ 41091 h 2854011"/>
              <a:gd name="connsiteX2" fmla="*/ 284370 w 6513849"/>
              <a:gd name="connsiteY2" fmla="*/ 431469 h 2854011"/>
              <a:gd name="connsiteX3" fmla="*/ 510961 w 6513849"/>
              <a:gd name="connsiteY3" fmla="*/ 2162298 h 2854011"/>
              <a:gd name="connsiteX4" fmla="*/ 104002 w 6513849"/>
              <a:gd name="connsiteY4" fmla="*/ 2772735 h 2854011"/>
              <a:gd name="connsiteX5" fmla="*/ 1158578 w 6513849"/>
              <a:gd name="connsiteY5" fmla="*/ 2582820 h 2854011"/>
              <a:gd name="connsiteX6" fmla="*/ 5695408 w 6513849"/>
              <a:gd name="connsiteY6" fmla="*/ 2732039 h 2854011"/>
              <a:gd name="connsiteX7" fmla="*/ 6283237 w 6513849"/>
              <a:gd name="connsiteY7" fmla="*/ 707296 h 2854011"/>
              <a:gd name="connsiteX0" fmla="*/ 6283237 w 6513849"/>
              <a:gd name="connsiteY0" fmla="*/ 707296 h 2854011"/>
              <a:gd name="connsiteX1" fmla="*/ 3331030 w 6513849"/>
              <a:gd name="connsiteY1" fmla="*/ 41091 h 2854011"/>
              <a:gd name="connsiteX2" fmla="*/ 284370 w 6513849"/>
              <a:gd name="connsiteY2" fmla="*/ 431469 h 2854011"/>
              <a:gd name="connsiteX3" fmla="*/ 510961 w 6513849"/>
              <a:gd name="connsiteY3" fmla="*/ 2162298 h 2854011"/>
              <a:gd name="connsiteX4" fmla="*/ 104002 w 6513849"/>
              <a:gd name="connsiteY4" fmla="*/ 2772735 h 2854011"/>
              <a:gd name="connsiteX5" fmla="*/ 1158578 w 6513849"/>
              <a:gd name="connsiteY5" fmla="*/ 2582820 h 2854011"/>
              <a:gd name="connsiteX6" fmla="*/ 5695408 w 6513849"/>
              <a:gd name="connsiteY6" fmla="*/ 2732039 h 2854011"/>
              <a:gd name="connsiteX7" fmla="*/ 6283237 w 6513849"/>
              <a:gd name="connsiteY7" fmla="*/ 707296 h 2854011"/>
              <a:gd name="connsiteX0" fmla="*/ 6283237 w 6513849"/>
              <a:gd name="connsiteY0" fmla="*/ 707296 h 2854011"/>
              <a:gd name="connsiteX1" fmla="*/ 3331030 w 6513849"/>
              <a:gd name="connsiteY1" fmla="*/ 41091 h 2854011"/>
              <a:gd name="connsiteX2" fmla="*/ 284370 w 6513849"/>
              <a:gd name="connsiteY2" fmla="*/ 431469 h 2854011"/>
              <a:gd name="connsiteX3" fmla="*/ 510961 w 6513849"/>
              <a:gd name="connsiteY3" fmla="*/ 2162298 h 2854011"/>
              <a:gd name="connsiteX4" fmla="*/ 104002 w 6513849"/>
              <a:gd name="connsiteY4" fmla="*/ 2772735 h 2854011"/>
              <a:gd name="connsiteX5" fmla="*/ 1158578 w 6513849"/>
              <a:gd name="connsiteY5" fmla="*/ 2582820 h 2854011"/>
              <a:gd name="connsiteX6" fmla="*/ 5695408 w 6513849"/>
              <a:gd name="connsiteY6" fmla="*/ 2732039 h 2854011"/>
              <a:gd name="connsiteX7" fmla="*/ 6283237 w 6513849"/>
              <a:gd name="connsiteY7" fmla="*/ 707296 h 2854011"/>
              <a:gd name="connsiteX0" fmla="*/ 6283237 w 6513849"/>
              <a:gd name="connsiteY0" fmla="*/ 707296 h 2891114"/>
              <a:gd name="connsiteX1" fmla="*/ 3331030 w 6513849"/>
              <a:gd name="connsiteY1" fmla="*/ 41091 h 2891114"/>
              <a:gd name="connsiteX2" fmla="*/ 284370 w 6513849"/>
              <a:gd name="connsiteY2" fmla="*/ 431469 h 2891114"/>
              <a:gd name="connsiteX3" fmla="*/ 510961 w 6513849"/>
              <a:gd name="connsiteY3" fmla="*/ 2162298 h 2891114"/>
              <a:gd name="connsiteX4" fmla="*/ 104002 w 6513849"/>
              <a:gd name="connsiteY4" fmla="*/ 2772735 h 2891114"/>
              <a:gd name="connsiteX5" fmla="*/ 1158578 w 6513849"/>
              <a:gd name="connsiteY5" fmla="*/ 2582820 h 2891114"/>
              <a:gd name="connsiteX6" fmla="*/ 5695408 w 6513849"/>
              <a:gd name="connsiteY6" fmla="*/ 2732039 h 2891114"/>
              <a:gd name="connsiteX7" fmla="*/ 6283237 w 6513849"/>
              <a:gd name="connsiteY7" fmla="*/ 707296 h 2891114"/>
              <a:gd name="connsiteX0" fmla="*/ 6179235 w 6409847"/>
              <a:gd name="connsiteY0" fmla="*/ 707296 h 2891114"/>
              <a:gd name="connsiteX1" fmla="*/ 3227028 w 6409847"/>
              <a:gd name="connsiteY1" fmla="*/ 41091 h 2891114"/>
              <a:gd name="connsiteX2" fmla="*/ 444137 w 6409847"/>
              <a:gd name="connsiteY2" fmla="*/ 431469 h 2891114"/>
              <a:gd name="connsiteX3" fmla="*/ 406959 w 6409847"/>
              <a:gd name="connsiteY3" fmla="*/ 2162298 h 2891114"/>
              <a:gd name="connsiteX4" fmla="*/ 0 w 6409847"/>
              <a:gd name="connsiteY4" fmla="*/ 2772735 h 2891114"/>
              <a:gd name="connsiteX5" fmla="*/ 1054576 w 6409847"/>
              <a:gd name="connsiteY5" fmla="*/ 2582820 h 2891114"/>
              <a:gd name="connsiteX6" fmla="*/ 5591406 w 6409847"/>
              <a:gd name="connsiteY6" fmla="*/ 2732039 h 2891114"/>
              <a:gd name="connsiteX7" fmla="*/ 6179235 w 6409847"/>
              <a:gd name="connsiteY7" fmla="*/ 707296 h 2891114"/>
              <a:gd name="connsiteX0" fmla="*/ 6179235 w 6409847"/>
              <a:gd name="connsiteY0" fmla="*/ 691737 h 2875555"/>
              <a:gd name="connsiteX1" fmla="*/ 3227028 w 6409847"/>
              <a:gd name="connsiteY1" fmla="*/ 25532 h 2875555"/>
              <a:gd name="connsiteX2" fmla="*/ 444137 w 6409847"/>
              <a:gd name="connsiteY2" fmla="*/ 415910 h 2875555"/>
              <a:gd name="connsiteX3" fmla="*/ 406959 w 6409847"/>
              <a:gd name="connsiteY3" fmla="*/ 2146739 h 2875555"/>
              <a:gd name="connsiteX4" fmla="*/ 0 w 6409847"/>
              <a:gd name="connsiteY4" fmla="*/ 2757176 h 2875555"/>
              <a:gd name="connsiteX5" fmla="*/ 1054576 w 6409847"/>
              <a:gd name="connsiteY5" fmla="*/ 2567261 h 2875555"/>
              <a:gd name="connsiteX6" fmla="*/ 5591406 w 6409847"/>
              <a:gd name="connsiteY6" fmla="*/ 2716480 h 2875555"/>
              <a:gd name="connsiteX7" fmla="*/ 6179235 w 6409847"/>
              <a:gd name="connsiteY7" fmla="*/ 691737 h 2875555"/>
              <a:gd name="connsiteX0" fmla="*/ 6179235 w 6392473"/>
              <a:gd name="connsiteY0" fmla="*/ 719790 h 2903608"/>
              <a:gd name="connsiteX1" fmla="*/ 3227028 w 6392473"/>
              <a:gd name="connsiteY1" fmla="*/ 831 h 2903608"/>
              <a:gd name="connsiteX2" fmla="*/ 444137 w 6392473"/>
              <a:gd name="connsiteY2" fmla="*/ 443963 h 2903608"/>
              <a:gd name="connsiteX3" fmla="*/ 406959 w 6392473"/>
              <a:gd name="connsiteY3" fmla="*/ 2174792 h 2903608"/>
              <a:gd name="connsiteX4" fmla="*/ 0 w 6392473"/>
              <a:gd name="connsiteY4" fmla="*/ 2785229 h 2903608"/>
              <a:gd name="connsiteX5" fmla="*/ 1054576 w 6392473"/>
              <a:gd name="connsiteY5" fmla="*/ 2595314 h 2903608"/>
              <a:gd name="connsiteX6" fmla="*/ 5591406 w 6392473"/>
              <a:gd name="connsiteY6" fmla="*/ 2744533 h 2903608"/>
              <a:gd name="connsiteX7" fmla="*/ 6179235 w 6392473"/>
              <a:gd name="connsiteY7" fmla="*/ 719790 h 2903608"/>
              <a:gd name="connsiteX0" fmla="*/ 6179235 w 6392473"/>
              <a:gd name="connsiteY0" fmla="*/ 721488 h 2905306"/>
              <a:gd name="connsiteX1" fmla="*/ 3227028 w 6392473"/>
              <a:gd name="connsiteY1" fmla="*/ 2529 h 2905306"/>
              <a:gd name="connsiteX2" fmla="*/ 444137 w 6392473"/>
              <a:gd name="connsiteY2" fmla="*/ 445661 h 2905306"/>
              <a:gd name="connsiteX3" fmla="*/ 406959 w 6392473"/>
              <a:gd name="connsiteY3" fmla="*/ 2176490 h 2905306"/>
              <a:gd name="connsiteX4" fmla="*/ 0 w 6392473"/>
              <a:gd name="connsiteY4" fmla="*/ 2786927 h 2905306"/>
              <a:gd name="connsiteX5" fmla="*/ 1054576 w 6392473"/>
              <a:gd name="connsiteY5" fmla="*/ 2597012 h 2905306"/>
              <a:gd name="connsiteX6" fmla="*/ 5591406 w 6392473"/>
              <a:gd name="connsiteY6" fmla="*/ 2746231 h 2905306"/>
              <a:gd name="connsiteX7" fmla="*/ 6179235 w 6392473"/>
              <a:gd name="connsiteY7" fmla="*/ 721488 h 2905306"/>
              <a:gd name="connsiteX0" fmla="*/ 6167660 w 6380898"/>
              <a:gd name="connsiteY0" fmla="*/ 721488 h 2905306"/>
              <a:gd name="connsiteX1" fmla="*/ 3215453 w 6380898"/>
              <a:gd name="connsiteY1" fmla="*/ 2529 h 2905306"/>
              <a:gd name="connsiteX2" fmla="*/ 432562 w 6380898"/>
              <a:gd name="connsiteY2" fmla="*/ 445661 h 2905306"/>
              <a:gd name="connsiteX3" fmla="*/ 395384 w 6380898"/>
              <a:gd name="connsiteY3" fmla="*/ 2176490 h 2905306"/>
              <a:gd name="connsiteX4" fmla="*/ 0 w 6380898"/>
              <a:gd name="connsiteY4" fmla="*/ 2416537 h 2905306"/>
              <a:gd name="connsiteX5" fmla="*/ 1043001 w 6380898"/>
              <a:gd name="connsiteY5" fmla="*/ 2597012 h 2905306"/>
              <a:gd name="connsiteX6" fmla="*/ 5579831 w 6380898"/>
              <a:gd name="connsiteY6" fmla="*/ 2746231 h 2905306"/>
              <a:gd name="connsiteX7" fmla="*/ 6167660 w 6380898"/>
              <a:gd name="connsiteY7" fmla="*/ 721488 h 2905306"/>
              <a:gd name="connsiteX0" fmla="*/ 6167660 w 6380898"/>
              <a:gd name="connsiteY0" fmla="*/ 719649 h 2903467"/>
              <a:gd name="connsiteX1" fmla="*/ 3215453 w 6380898"/>
              <a:gd name="connsiteY1" fmla="*/ 690 h 2903467"/>
              <a:gd name="connsiteX2" fmla="*/ 432562 w 6380898"/>
              <a:gd name="connsiteY2" fmla="*/ 443822 h 2903467"/>
              <a:gd name="connsiteX3" fmla="*/ 418534 w 6380898"/>
              <a:gd name="connsiteY3" fmla="*/ 2035755 h 2903467"/>
              <a:gd name="connsiteX4" fmla="*/ 0 w 6380898"/>
              <a:gd name="connsiteY4" fmla="*/ 2414698 h 2903467"/>
              <a:gd name="connsiteX5" fmla="*/ 1043001 w 6380898"/>
              <a:gd name="connsiteY5" fmla="*/ 2595173 h 2903467"/>
              <a:gd name="connsiteX6" fmla="*/ 5579831 w 6380898"/>
              <a:gd name="connsiteY6" fmla="*/ 2744392 h 2903467"/>
              <a:gd name="connsiteX7" fmla="*/ 6167660 w 6380898"/>
              <a:gd name="connsiteY7" fmla="*/ 719649 h 2903467"/>
              <a:gd name="connsiteX0" fmla="*/ 6167660 w 6380898"/>
              <a:gd name="connsiteY0" fmla="*/ 719649 h 2903467"/>
              <a:gd name="connsiteX1" fmla="*/ 3215453 w 6380898"/>
              <a:gd name="connsiteY1" fmla="*/ 690 h 2903467"/>
              <a:gd name="connsiteX2" fmla="*/ 432562 w 6380898"/>
              <a:gd name="connsiteY2" fmla="*/ 443822 h 2903467"/>
              <a:gd name="connsiteX3" fmla="*/ 418534 w 6380898"/>
              <a:gd name="connsiteY3" fmla="*/ 2035755 h 2903467"/>
              <a:gd name="connsiteX4" fmla="*/ 0 w 6380898"/>
              <a:gd name="connsiteY4" fmla="*/ 2414698 h 2903467"/>
              <a:gd name="connsiteX5" fmla="*/ 1043001 w 6380898"/>
              <a:gd name="connsiteY5" fmla="*/ 2595173 h 2903467"/>
              <a:gd name="connsiteX6" fmla="*/ 5579831 w 6380898"/>
              <a:gd name="connsiteY6" fmla="*/ 2744392 h 2903467"/>
              <a:gd name="connsiteX7" fmla="*/ 6167660 w 6380898"/>
              <a:gd name="connsiteY7" fmla="*/ 719649 h 2903467"/>
              <a:gd name="connsiteX0" fmla="*/ 6167660 w 6383718"/>
              <a:gd name="connsiteY0" fmla="*/ 719649 h 2869136"/>
              <a:gd name="connsiteX1" fmla="*/ 3215453 w 6383718"/>
              <a:gd name="connsiteY1" fmla="*/ 690 h 2869136"/>
              <a:gd name="connsiteX2" fmla="*/ 432562 w 6383718"/>
              <a:gd name="connsiteY2" fmla="*/ 443822 h 2869136"/>
              <a:gd name="connsiteX3" fmla="*/ 418534 w 6383718"/>
              <a:gd name="connsiteY3" fmla="*/ 2035755 h 2869136"/>
              <a:gd name="connsiteX4" fmla="*/ 0 w 6383718"/>
              <a:gd name="connsiteY4" fmla="*/ 2414698 h 2869136"/>
              <a:gd name="connsiteX5" fmla="*/ 973553 w 6383718"/>
              <a:gd name="connsiteY5" fmla="*/ 2491000 h 2869136"/>
              <a:gd name="connsiteX6" fmla="*/ 5579831 w 6383718"/>
              <a:gd name="connsiteY6" fmla="*/ 2744392 h 2869136"/>
              <a:gd name="connsiteX7" fmla="*/ 6167660 w 6383718"/>
              <a:gd name="connsiteY7" fmla="*/ 719649 h 2869136"/>
              <a:gd name="connsiteX0" fmla="*/ 6167660 w 6383718"/>
              <a:gd name="connsiteY0" fmla="*/ 719649 h 3254840"/>
              <a:gd name="connsiteX1" fmla="*/ 3215453 w 6383718"/>
              <a:gd name="connsiteY1" fmla="*/ 690 h 3254840"/>
              <a:gd name="connsiteX2" fmla="*/ 432562 w 6383718"/>
              <a:gd name="connsiteY2" fmla="*/ 443822 h 3254840"/>
              <a:gd name="connsiteX3" fmla="*/ 418534 w 6383718"/>
              <a:gd name="connsiteY3" fmla="*/ 2035755 h 3254840"/>
              <a:gd name="connsiteX4" fmla="*/ 0 w 6383718"/>
              <a:gd name="connsiteY4" fmla="*/ 2414698 h 3254840"/>
              <a:gd name="connsiteX5" fmla="*/ 973553 w 6383718"/>
              <a:gd name="connsiteY5" fmla="*/ 2491000 h 3254840"/>
              <a:gd name="connsiteX6" fmla="*/ 5579831 w 6383718"/>
              <a:gd name="connsiteY6" fmla="*/ 2744392 h 3254840"/>
              <a:gd name="connsiteX7" fmla="*/ 6167660 w 6383718"/>
              <a:gd name="connsiteY7" fmla="*/ 719649 h 3254840"/>
              <a:gd name="connsiteX0" fmla="*/ 6167660 w 6383718"/>
              <a:gd name="connsiteY0" fmla="*/ 719649 h 3254840"/>
              <a:gd name="connsiteX1" fmla="*/ 3215453 w 6383718"/>
              <a:gd name="connsiteY1" fmla="*/ 690 h 3254840"/>
              <a:gd name="connsiteX2" fmla="*/ 432562 w 6383718"/>
              <a:gd name="connsiteY2" fmla="*/ 443822 h 3254840"/>
              <a:gd name="connsiteX3" fmla="*/ 418534 w 6383718"/>
              <a:gd name="connsiteY3" fmla="*/ 2035755 h 3254840"/>
              <a:gd name="connsiteX4" fmla="*/ 0 w 6383718"/>
              <a:gd name="connsiteY4" fmla="*/ 2414698 h 3254840"/>
              <a:gd name="connsiteX5" fmla="*/ 973553 w 6383718"/>
              <a:gd name="connsiteY5" fmla="*/ 2491000 h 3254840"/>
              <a:gd name="connsiteX6" fmla="*/ 5579831 w 6383718"/>
              <a:gd name="connsiteY6" fmla="*/ 2744392 h 3254840"/>
              <a:gd name="connsiteX7" fmla="*/ 6167660 w 6383718"/>
              <a:gd name="connsiteY7" fmla="*/ 719649 h 3254840"/>
              <a:gd name="connsiteX0" fmla="*/ 6167660 w 6383718"/>
              <a:gd name="connsiteY0" fmla="*/ 719649 h 3254840"/>
              <a:gd name="connsiteX1" fmla="*/ 3215453 w 6383718"/>
              <a:gd name="connsiteY1" fmla="*/ 690 h 3254840"/>
              <a:gd name="connsiteX2" fmla="*/ 432562 w 6383718"/>
              <a:gd name="connsiteY2" fmla="*/ 443822 h 3254840"/>
              <a:gd name="connsiteX3" fmla="*/ 418534 w 6383718"/>
              <a:gd name="connsiteY3" fmla="*/ 2035755 h 3254840"/>
              <a:gd name="connsiteX4" fmla="*/ 0 w 6383718"/>
              <a:gd name="connsiteY4" fmla="*/ 2414698 h 3254840"/>
              <a:gd name="connsiteX5" fmla="*/ 973553 w 6383718"/>
              <a:gd name="connsiteY5" fmla="*/ 2491000 h 3254840"/>
              <a:gd name="connsiteX6" fmla="*/ 5579831 w 6383718"/>
              <a:gd name="connsiteY6" fmla="*/ 2744392 h 3254840"/>
              <a:gd name="connsiteX7" fmla="*/ 6167660 w 6383718"/>
              <a:gd name="connsiteY7" fmla="*/ 719649 h 3254840"/>
              <a:gd name="connsiteX0" fmla="*/ 6167660 w 6383718"/>
              <a:gd name="connsiteY0" fmla="*/ 719611 h 3254802"/>
              <a:gd name="connsiteX1" fmla="*/ 3215453 w 6383718"/>
              <a:gd name="connsiteY1" fmla="*/ 652 h 3254802"/>
              <a:gd name="connsiteX2" fmla="*/ 432562 w 6383718"/>
              <a:gd name="connsiteY2" fmla="*/ 443784 h 3254802"/>
              <a:gd name="connsiteX3" fmla="*/ 406960 w 6383718"/>
              <a:gd name="connsiteY3" fmla="*/ 1989418 h 3254802"/>
              <a:gd name="connsiteX4" fmla="*/ 0 w 6383718"/>
              <a:gd name="connsiteY4" fmla="*/ 2414660 h 3254802"/>
              <a:gd name="connsiteX5" fmla="*/ 973553 w 6383718"/>
              <a:gd name="connsiteY5" fmla="*/ 2490962 h 3254802"/>
              <a:gd name="connsiteX6" fmla="*/ 5579831 w 6383718"/>
              <a:gd name="connsiteY6" fmla="*/ 2744354 h 3254802"/>
              <a:gd name="connsiteX7" fmla="*/ 6167660 w 6383718"/>
              <a:gd name="connsiteY7" fmla="*/ 719611 h 3254802"/>
              <a:gd name="connsiteX0" fmla="*/ 6167660 w 6383718"/>
              <a:gd name="connsiteY0" fmla="*/ 719611 h 3254802"/>
              <a:gd name="connsiteX1" fmla="*/ 3215453 w 6383718"/>
              <a:gd name="connsiteY1" fmla="*/ 652 h 3254802"/>
              <a:gd name="connsiteX2" fmla="*/ 432562 w 6383718"/>
              <a:gd name="connsiteY2" fmla="*/ 443784 h 3254802"/>
              <a:gd name="connsiteX3" fmla="*/ 406960 w 6383718"/>
              <a:gd name="connsiteY3" fmla="*/ 1989418 h 3254802"/>
              <a:gd name="connsiteX4" fmla="*/ 0 w 6383718"/>
              <a:gd name="connsiteY4" fmla="*/ 2414660 h 3254802"/>
              <a:gd name="connsiteX5" fmla="*/ 973553 w 6383718"/>
              <a:gd name="connsiteY5" fmla="*/ 2490962 h 3254802"/>
              <a:gd name="connsiteX6" fmla="*/ 5579831 w 6383718"/>
              <a:gd name="connsiteY6" fmla="*/ 2744354 h 3254802"/>
              <a:gd name="connsiteX7" fmla="*/ 6167660 w 6383718"/>
              <a:gd name="connsiteY7" fmla="*/ 719611 h 3254802"/>
              <a:gd name="connsiteX0" fmla="*/ 6167660 w 6414938"/>
              <a:gd name="connsiteY0" fmla="*/ 719611 h 3413186"/>
              <a:gd name="connsiteX1" fmla="*/ 3215453 w 6414938"/>
              <a:gd name="connsiteY1" fmla="*/ 652 h 3413186"/>
              <a:gd name="connsiteX2" fmla="*/ 432562 w 6414938"/>
              <a:gd name="connsiteY2" fmla="*/ 443784 h 3413186"/>
              <a:gd name="connsiteX3" fmla="*/ 406960 w 6414938"/>
              <a:gd name="connsiteY3" fmla="*/ 1989418 h 3413186"/>
              <a:gd name="connsiteX4" fmla="*/ 0 w 6414938"/>
              <a:gd name="connsiteY4" fmla="*/ 2414660 h 3413186"/>
              <a:gd name="connsiteX5" fmla="*/ 973553 w 6414938"/>
              <a:gd name="connsiteY5" fmla="*/ 2490962 h 3413186"/>
              <a:gd name="connsiteX6" fmla="*/ 5660854 w 6414938"/>
              <a:gd name="connsiteY6" fmla="*/ 3091595 h 3413186"/>
              <a:gd name="connsiteX7" fmla="*/ 6167660 w 6414938"/>
              <a:gd name="connsiteY7" fmla="*/ 719611 h 3413186"/>
              <a:gd name="connsiteX0" fmla="*/ 6167660 w 6414938"/>
              <a:gd name="connsiteY0" fmla="*/ 726786 h 3420361"/>
              <a:gd name="connsiteX1" fmla="*/ 3215453 w 6414938"/>
              <a:gd name="connsiteY1" fmla="*/ 7827 h 3420361"/>
              <a:gd name="connsiteX2" fmla="*/ 710354 w 6414938"/>
              <a:gd name="connsiteY2" fmla="*/ 450959 h 3420361"/>
              <a:gd name="connsiteX3" fmla="*/ 406960 w 6414938"/>
              <a:gd name="connsiteY3" fmla="*/ 1996593 h 3420361"/>
              <a:gd name="connsiteX4" fmla="*/ 0 w 6414938"/>
              <a:gd name="connsiteY4" fmla="*/ 2421835 h 3420361"/>
              <a:gd name="connsiteX5" fmla="*/ 973553 w 6414938"/>
              <a:gd name="connsiteY5" fmla="*/ 2498137 h 3420361"/>
              <a:gd name="connsiteX6" fmla="*/ 5660854 w 6414938"/>
              <a:gd name="connsiteY6" fmla="*/ 3098770 h 3420361"/>
              <a:gd name="connsiteX7" fmla="*/ 6167660 w 6414938"/>
              <a:gd name="connsiteY7" fmla="*/ 726786 h 3420361"/>
              <a:gd name="connsiteX0" fmla="*/ 6167660 w 6409050"/>
              <a:gd name="connsiteY0" fmla="*/ 715578 h 3409153"/>
              <a:gd name="connsiteX1" fmla="*/ 3296476 w 6409050"/>
              <a:gd name="connsiteY1" fmla="*/ 8193 h 3409153"/>
              <a:gd name="connsiteX2" fmla="*/ 710354 w 6409050"/>
              <a:gd name="connsiteY2" fmla="*/ 439751 h 3409153"/>
              <a:gd name="connsiteX3" fmla="*/ 406960 w 6409050"/>
              <a:gd name="connsiteY3" fmla="*/ 1985385 h 3409153"/>
              <a:gd name="connsiteX4" fmla="*/ 0 w 6409050"/>
              <a:gd name="connsiteY4" fmla="*/ 2410627 h 3409153"/>
              <a:gd name="connsiteX5" fmla="*/ 973553 w 6409050"/>
              <a:gd name="connsiteY5" fmla="*/ 2486929 h 3409153"/>
              <a:gd name="connsiteX6" fmla="*/ 5660854 w 6409050"/>
              <a:gd name="connsiteY6" fmla="*/ 3087562 h 3409153"/>
              <a:gd name="connsiteX7" fmla="*/ 6167660 w 6409050"/>
              <a:gd name="connsiteY7" fmla="*/ 715578 h 3409153"/>
              <a:gd name="connsiteX0" fmla="*/ 6167660 w 6409050"/>
              <a:gd name="connsiteY0" fmla="*/ 715578 h 3409153"/>
              <a:gd name="connsiteX1" fmla="*/ 3296476 w 6409050"/>
              <a:gd name="connsiteY1" fmla="*/ 8193 h 3409153"/>
              <a:gd name="connsiteX2" fmla="*/ 710354 w 6409050"/>
              <a:gd name="connsiteY2" fmla="*/ 439751 h 3409153"/>
              <a:gd name="connsiteX3" fmla="*/ 406960 w 6409050"/>
              <a:gd name="connsiteY3" fmla="*/ 1985385 h 3409153"/>
              <a:gd name="connsiteX4" fmla="*/ 0 w 6409050"/>
              <a:gd name="connsiteY4" fmla="*/ 2410627 h 3409153"/>
              <a:gd name="connsiteX5" fmla="*/ 973553 w 6409050"/>
              <a:gd name="connsiteY5" fmla="*/ 2486929 h 3409153"/>
              <a:gd name="connsiteX6" fmla="*/ 5660854 w 6409050"/>
              <a:gd name="connsiteY6" fmla="*/ 3087562 h 3409153"/>
              <a:gd name="connsiteX7" fmla="*/ 6167660 w 6409050"/>
              <a:gd name="connsiteY7" fmla="*/ 715578 h 3409153"/>
              <a:gd name="connsiteX0" fmla="*/ 6167660 w 6409050"/>
              <a:gd name="connsiteY0" fmla="*/ 709094 h 3402669"/>
              <a:gd name="connsiteX1" fmla="*/ 3296476 w 6409050"/>
              <a:gd name="connsiteY1" fmla="*/ 1709 h 3402669"/>
              <a:gd name="connsiteX2" fmla="*/ 710354 w 6409050"/>
              <a:gd name="connsiteY2" fmla="*/ 433267 h 3402669"/>
              <a:gd name="connsiteX3" fmla="*/ 406960 w 6409050"/>
              <a:gd name="connsiteY3" fmla="*/ 1978901 h 3402669"/>
              <a:gd name="connsiteX4" fmla="*/ 0 w 6409050"/>
              <a:gd name="connsiteY4" fmla="*/ 2404143 h 3402669"/>
              <a:gd name="connsiteX5" fmla="*/ 973553 w 6409050"/>
              <a:gd name="connsiteY5" fmla="*/ 2480445 h 3402669"/>
              <a:gd name="connsiteX6" fmla="*/ 5660854 w 6409050"/>
              <a:gd name="connsiteY6" fmla="*/ 3081078 h 3402669"/>
              <a:gd name="connsiteX7" fmla="*/ 6167660 w 6409050"/>
              <a:gd name="connsiteY7" fmla="*/ 709094 h 3402669"/>
              <a:gd name="connsiteX0" fmla="*/ 6167660 w 6409050"/>
              <a:gd name="connsiteY0" fmla="*/ 707386 h 3400961"/>
              <a:gd name="connsiteX1" fmla="*/ 3296476 w 6409050"/>
              <a:gd name="connsiteY1" fmla="*/ 1 h 3400961"/>
              <a:gd name="connsiteX2" fmla="*/ 710354 w 6409050"/>
              <a:gd name="connsiteY2" fmla="*/ 431559 h 3400961"/>
              <a:gd name="connsiteX3" fmla="*/ 406960 w 6409050"/>
              <a:gd name="connsiteY3" fmla="*/ 1977193 h 3400961"/>
              <a:gd name="connsiteX4" fmla="*/ 0 w 6409050"/>
              <a:gd name="connsiteY4" fmla="*/ 2402435 h 3400961"/>
              <a:gd name="connsiteX5" fmla="*/ 973553 w 6409050"/>
              <a:gd name="connsiteY5" fmla="*/ 2478737 h 3400961"/>
              <a:gd name="connsiteX6" fmla="*/ 5660854 w 6409050"/>
              <a:gd name="connsiteY6" fmla="*/ 3079370 h 3400961"/>
              <a:gd name="connsiteX7" fmla="*/ 6167660 w 6409050"/>
              <a:gd name="connsiteY7" fmla="*/ 707386 h 3400961"/>
              <a:gd name="connsiteX0" fmla="*/ 6167660 w 6409050"/>
              <a:gd name="connsiteY0" fmla="*/ 707386 h 3400961"/>
              <a:gd name="connsiteX1" fmla="*/ 3296476 w 6409050"/>
              <a:gd name="connsiteY1" fmla="*/ 1 h 3400961"/>
              <a:gd name="connsiteX2" fmla="*/ 710354 w 6409050"/>
              <a:gd name="connsiteY2" fmla="*/ 431559 h 3400961"/>
              <a:gd name="connsiteX3" fmla="*/ 557431 w 6409050"/>
              <a:gd name="connsiteY3" fmla="*/ 1930894 h 3400961"/>
              <a:gd name="connsiteX4" fmla="*/ 0 w 6409050"/>
              <a:gd name="connsiteY4" fmla="*/ 2402435 h 3400961"/>
              <a:gd name="connsiteX5" fmla="*/ 973553 w 6409050"/>
              <a:gd name="connsiteY5" fmla="*/ 2478737 h 3400961"/>
              <a:gd name="connsiteX6" fmla="*/ 5660854 w 6409050"/>
              <a:gd name="connsiteY6" fmla="*/ 3079370 h 3400961"/>
              <a:gd name="connsiteX7" fmla="*/ 6167660 w 6409050"/>
              <a:gd name="connsiteY7" fmla="*/ 707386 h 3400961"/>
              <a:gd name="connsiteX0" fmla="*/ 6167660 w 6409050"/>
              <a:gd name="connsiteY0" fmla="*/ 707386 h 3400961"/>
              <a:gd name="connsiteX1" fmla="*/ 3296476 w 6409050"/>
              <a:gd name="connsiteY1" fmla="*/ 1 h 3400961"/>
              <a:gd name="connsiteX2" fmla="*/ 710354 w 6409050"/>
              <a:gd name="connsiteY2" fmla="*/ 431559 h 3400961"/>
              <a:gd name="connsiteX3" fmla="*/ 557431 w 6409050"/>
              <a:gd name="connsiteY3" fmla="*/ 1930894 h 3400961"/>
              <a:gd name="connsiteX4" fmla="*/ 0 w 6409050"/>
              <a:gd name="connsiteY4" fmla="*/ 2402435 h 3400961"/>
              <a:gd name="connsiteX5" fmla="*/ 973553 w 6409050"/>
              <a:gd name="connsiteY5" fmla="*/ 2478737 h 3400961"/>
              <a:gd name="connsiteX6" fmla="*/ 5660854 w 6409050"/>
              <a:gd name="connsiteY6" fmla="*/ 3079370 h 3400961"/>
              <a:gd name="connsiteX7" fmla="*/ 6167660 w 6409050"/>
              <a:gd name="connsiteY7" fmla="*/ 707386 h 3400961"/>
              <a:gd name="connsiteX0" fmla="*/ 6167660 w 6409050"/>
              <a:gd name="connsiteY0" fmla="*/ 719911 h 3413486"/>
              <a:gd name="connsiteX1" fmla="*/ 3296476 w 6409050"/>
              <a:gd name="connsiteY1" fmla="*/ 12526 h 3413486"/>
              <a:gd name="connsiteX2" fmla="*/ 837676 w 6409050"/>
              <a:gd name="connsiteY2" fmla="*/ 397786 h 3413486"/>
              <a:gd name="connsiteX3" fmla="*/ 557431 w 6409050"/>
              <a:gd name="connsiteY3" fmla="*/ 1943419 h 3413486"/>
              <a:gd name="connsiteX4" fmla="*/ 0 w 6409050"/>
              <a:gd name="connsiteY4" fmla="*/ 2414960 h 3413486"/>
              <a:gd name="connsiteX5" fmla="*/ 973553 w 6409050"/>
              <a:gd name="connsiteY5" fmla="*/ 2491262 h 3413486"/>
              <a:gd name="connsiteX6" fmla="*/ 5660854 w 6409050"/>
              <a:gd name="connsiteY6" fmla="*/ 3091895 h 3413486"/>
              <a:gd name="connsiteX7" fmla="*/ 6167660 w 6409050"/>
              <a:gd name="connsiteY7" fmla="*/ 719911 h 3413486"/>
              <a:gd name="connsiteX0" fmla="*/ 6167660 w 6416077"/>
              <a:gd name="connsiteY0" fmla="*/ 719911 h 3407339"/>
              <a:gd name="connsiteX1" fmla="*/ 3296476 w 6416077"/>
              <a:gd name="connsiteY1" fmla="*/ 12526 h 3407339"/>
              <a:gd name="connsiteX2" fmla="*/ 837676 w 6416077"/>
              <a:gd name="connsiteY2" fmla="*/ 397786 h 3407339"/>
              <a:gd name="connsiteX3" fmla="*/ 557431 w 6416077"/>
              <a:gd name="connsiteY3" fmla="*/ 1943419 h 3407339"/>
              <a:gd name="connsiteX4" fmla="*/ 0 w 6416077"/>
              <a:gd name="connsiteY4" fmla="*/ 2414960 h 3407339"/>
              <a:gd name="connsiteX5" fmla="*/ 823082 w 6416077"/>
              <a:gd name="connsiteY5" fmla="*/ 2479687 h 3407339"/>
              <a:gd name="connsiteX6" fmla="*/ 5660854 w 6416077"/>
              <a:gd name="connsiteY6" fmla="*/ 3091895 h 3407339"/>
              <a:gd name="connsiteX7" fmla="*/ 6167660 w 6416077"/>
              <a:gd name="connsiteY7" fmla="*/ 719911 h 3407339"/>
              <a:gd name="connsiteX0" fmla="*/ 6167660 w 6418824"/>
              <a:gd name="connsiteY0" fmla="*/ 719911 h 3395212"/>
              <a:gd name="connsiteX1" fmla="*/ 3296476 w 6418824"/>
              <a:gd name="connsiteY1" fmla="*/ 12526 h 3395212"/>
              <a:gd name="connsiteX2" fmla="*/ 837676 w 6418824"/>
              <a:gd name="connsiteY2" fmla="*/ 397786 h 3395212"/>
              <a:gd name="connsiteX3" fmla="*/ 557431 w 6418824"/>
              <a:gd name="connsiteY3" fmla="*/ 1943419 h 3395212"/>
              <a:gd name="connsiteX4" fmla="*/ 0 w 6418824"/>
              <a:gd name="connsiteY4" fmla="*/ 2414960 h 3395212"/>
              <a:gd name="connsiteX5" fmla="*/ 765208 w 6418824"/>
              <a:gd name="connsiteY5" fmla="*/ 2456538 h 3395212"/>
              <a:gd name="connsiteX6" fmla="*/ 5660854 w 6418824"/>
              <a:gd name="connsiteY6" fmla="*/ 3091895 h 3395212"/>
              <a:gd name="connsiteX7" fmla="*/ 6167660 w 6418824"/>
              <a:gd name="connsiteY7" fmla="*/ 719911 h 3395212"/>
              <a:gd name="connsiteX0" fmla="*/ 6167660 w 6418824"/>
              <a:gd name="connsiteY0" fmla="*/ 719911 h 3395212"/>
              <a:gd name="connsiteX1" fmla="*/ 3296476 w 6418824"/>
              <a:gd name="connsiteY1" fmla="*/ 12526 h 3395212"/>
              <a:gd name="connsiteX2" fmla="*/ 837676 w 6418824"/>
              <a:gd name="connsiteY2" fmla="*/ 397786 h 3395212"/>
              <a:gd name="connsiteX3" fmla="*/ 557431 w 6418824"/>
              <a:gd name="connsiteY3" fmla="*/ 1943419 h 3395212"/>
              <a:gd name="connsiteX4" fmla="*/ 0 w 6418824"/>
              <a:gd name="connsiteY4" fmla="*/ 2414960 h 3395212"/>
              <a:gd name="connsiteX5" fmla="*/ 765208 w 6418824"/>
              <a:gd name="connsiteY5" fmla="*/ 2456538 h 3395212"/>
              <a:gd name="connsiteX6" fmla="*/ 5660854 w 6418824"/>
              <a:gd name="connsiteY6" fmla="*/ 3091895 h 3395212"/>
              <a:gd name="connsiteX7" fmla="*/ 6167660 w 6418824"/>
              <a:gd name="connsiteY7" fmla="*/ 719911 h 3395212"/>
              <a:gd name="connsiteX0" fmla="*/ 6132936 w 6384100"/>
              <a:gd name="connsiteY0" fmla="*/ 719911 h 3395212"/>
              <a:gd name="connsiteX1" fmla="*/ 3261752 w 6384100"/>
              <a:gd name="connsiteY1" fmla="*/ 12526 h 3395212"/>
              <a:gd name="connsiteX2" fmla="*/ 802952 w 6384100"/>
              <a:gd name="connsiteY2" fmla="*/ 397786 h 3395212"/>
              <a:gd name="connsiteX3" fmla="*/ 522707 w 6384100"/>
              <a:gd name="connsiteY3" fmla="*/ 1943419 h 3395212"/>
              <a:gd name="connsiteX4" fmla="*/ 0 w 6384100"/>
              <a:gd name="connsiteY4" fmla="*/ 2171892 h 3395212"/>
              <a:gd name="connsiteX5" fmla="*/ 730484 w 6384100"/>
              <a:gd name="connsiteY5" fmla="*/ 2456538 h 3395212"/>
              <a:gd name="connsiteX6" fmla="*/ 5626130 w 6384100"/>
              <a:gd name="connsiteY6" fmla="*/ 3091895 h 3395212"/>
              <a:gd name="connsiteX7" fmla="*/ 6132936 w 6384100"/>
              <a:gd name="connsiteY7" fmla="*/ 719911 h 3395212"/>
              <a:gd name="connsiteX0" fmla="*/ 6132936 w 6384100"/>
              <a:gd name="connsiteY0" fmla="*/ 717888 h 3393189"/>
              <a:gd name="connsiteX1" fmla="*/ 3261752 w 6384100"/>
              <a:gd name="connsiteY1" fmla="*/ 10503 h 3393189"/>
              <a:gd name="connsiteX2" fmla="*/ 802952 w 6384100"/>
              <a:gd name="connsiteY2" fmla="*/ 395763 h 3393189"/>
              <a:gd name="connsiteX3" fmla="*/ 487982 w 6384100"/>
              <a:gd name="connsiteY3" fmla="*/ 1709902 h 3393189"/>
              <a:gd name="connsiteX4" fmla="*/ 0 w 6384100"/>
              <a:gd name="connsiteY4" fmla="*/ 2169869 h 3393189"/>
              <a:gd name="connsiteX5" fmla="*/ 730484 w 6384100"/>
              <a:gd name="connsiteY5" fmla="*/ 2454515 h 3393189"/>
              <a:gd name="connsiteX6" fmla="*/ 5626130 w 6384100"/>
              <a:gd name="connsiteY6" fmla="*/ 3089872 h 3393189"/>
              <a:gd name="connsiteX7" fmla="*/ 6132936 w 6384100"/>
              <a:gd name="connsiteY7" fmla="*/ 717888 h 3393189"/>
              <a:gd name="connsiteX0" fmla="*/ 6132936 w 6384100"/>
              <a:gd name="connsiteY0" fmla="*/ 717888 h 3393189"/>
              <a:gd name="connsiteX1" fmla="*/ 3261752 w 6384100"/>
              <a:gd name="connsiteY1" fmla="*/ 10503 h 3393189"/>
              <a:gd name="connsiteX2" fmla="*/ 802952 w 6384100"/>
              <a:gd name="connsiteY2" fmla="*/ 395763 h 3393189"/>
              <a:gd name="connsiteX3" fmla="*/ 487982 w 6384100"/>
              <a:gd name="connsiteY3" fmla="*/ 1709902 h 3393189"/>
              <a:gd name="connsiteX4" fmla="*/ 0 w 6384100"/>
              <a:gd name="connsiteY4" fmla="*/ 2169869 h 3393189"/>
              <a:gd name="connsiteX5" fmla="*/ 730484 w 6384100"/>
              <a:gd name="connsiteY5" fmla="*/ 2454515 h 3393189"/>
              <a:gd name="connsiteX6" fmla="*/ 5626130 w 6384100"/>
              <a:gd name="connsiteY6" fmla="*/ 3089872 h 3393189"/>
              <a:gd name="connsiteX7" fmla="*/ 6132936 w 6384100"/>
              <a:gd name="connsiteY7" fmla="*/ 717888 h 3393189"/>
              <a:gd name="connsiteX0" fmla="*/ 6132936 w 6384100"/>
              <a:gd name="connsiteY0" fmla="*/ 717888 h 3393189"/>
              <a:gd name="connsiteX1" fmla="*/ 3261752 w 6384100"/>
              <a:gd name="connsiteY1" fmla="*/ 10503 h 3393189"/>
              <a:gd name="connsiteX2" fmla="*/ 802952 w 6384100"/>
              <a:gd name="connsiteY2" fmla="*/ 395763 h 3393189"/>
              <a:gd name="connsiteX3" fmla="*/ 487982 w 6384100"/>
              <a:gd name="connsiteY3" fmla="*/ 1709902 h 3393189"/>
              <a:gd name="connsiteX4" fmla="*/ 0 w 6384100"/>
              <a:gd name="connsiteY4" fmla="*/ 2169869 h 3393189"/>
              <a:gd name="connsiteX5" fmla="*/ 730484 w 6384100"/>
              <a:gd name="connsiteY5" fmla="*/ 2454515 h 3393189"/>
              <a:gd name="connsiteX6" fmla="*/ 5626130 w 6384100"/>
              <a:gd name="connsiteY6" fmla="*/ 3089872 h 3393189"/>
              <a:gd name="connsiteX7" fmla="*/ 6132936 w 6384100"/>
              <a:gd name="connsiteY7" fmla="*/ 717888 h 3393189"/>
              <a:gd name="connsiteX0" fmla="*/ 6132936 w 6384100"/>
              <a:gd name="connsiteY0" fmla="*/ 717888 h 3393189"/>
              <a:gd name="connsiteX1" fmla="*/ 3261752 w 6384100"/>
              <a:gd name="connsiteY1" fmla="*/ 10503 h 3393189"/>
              <a:gd name="connsiteX2" fmla="*/ 802952 w 6384100"/>
              <a:gd name="connsiteY2" fmla="*/ 395763 h 3393189"/>
              <a:gd name="connsiteX3" fmla="*/ 487982 w 6384100"/>
              <a:gd name="connsiteY3" fmla="*/ 1709902 h 3393189"/>
              <a:gd name="connsiteX4" fmla="*/ 0 w 6384100"/>
              <a:gd name="connsiteY4" fmla="*/ 2169869 h 3393189"/>
              <a:gd name="connsiteX5" fmla="*/ 730484 w 6384100"/>
              <a:gd name="connsiteY5" fmla="*/ 2454515 h 3393189"/>
              <a:gd name="connsiteX6" fmla="*/ 5626130 w 6384100"/>
              <a:gd name="connsiteY6" fmla="*/ 3089872 h 3393189"/>
              <a:gd name="connsiteX7" fmla="*/ 6132936 w 6384100"/>
              <a:gd name="connsiteY7" fmla="*/ 717888 h 3393189"/>
              <a:gd name="connsiteX0" fmla="*/ 6132936 w 6384100"/>
              <a:gd name="connsiteY0" fmla="*/ 717888 h 3393189"/>
              <a:gd name="connsiteX1" fmla="*/ 3261752 w 6384100"/>
              <a:gd name="connsiteY1" fmla="*/ 10503 h 3393189"/>
              <a:gd name="connsiteX2" fmla="*/ 802952 w 6384100"/>
              <a:gd name="connsiteY2" fmla="*/ 395763 h 3393189"/>
              <a:gd name="connsiteX3" fmla="*/ 487982 w 6384100"/>
              <a:gd name="connsiteY3" fmla="*/ 1709902 h 3393189"/>
              <a:gd name="connsiteX4" fmla="*/ 0 w 6384100"/>
              <a:gd name="connsiteY4" fmla="*/ 2169869 h 3393189"/>
              <a:gd name="connsiteX5" fmla="*/ 730484 w 6384100"/>
              <a:gd name="connsiteY5" fmla="*/ 2454515 h 3393189"/>
              <a:gd name="connsiteX6" fmla="*/ 5626130 w 6384100"/>
              <a:gd name="connsiteY6" fmla="*/ 3089872 h 3393189"/>
              <a:gd name="connsiteX7" fmla="*/ 6132936 w 6384100"/>
              <a:gd name="connsiteY7" fmla="*/ 717888 h 3393189"/>
              <a:gd name="connsiteX0" fmla="*/ 6132936 w 6384100"/>
              <a:gd name="connsiteY0" fmla="*/ 717888 h 3393189"/>
              <a:gd name="connsiteX1" fmla="*/ 3261752 w 6384100"/>
              <a:gd name="connsiteY1" fmla="*/ 10503 h 3393189"/>
              <a:gd name="connsiteX2" fmla="*/ 802952 w 6384100"/>
              <a:gd name="connsiteY2" fmla="*/ 395763 h 3393189"/>
              <a:gd name="connsiteX3" fmla="*/ 487982 w 6384100"/>
              <a:gd name="connsiteY3" fmla="*/ 1709902 h 3393189"/>
              <a:gd name="connsiteX4" fmla="*/ 0 w 6384100"/>
              <a:gd name="connsiteY4" fmla="*/ 2169869 h 3393189"/>
              <a:gd name="connsiteX5" fmla="*/ 730484 w 6384100"/>
              <a:gd name="connsiteY5" fmla="*/ 2454515 h 3393189"/>
              <a:gd name="connsiteX6" fmla="*/ 5626130 w 6384100"/>
              <a:gd name="connsiteY6" fmla="*/ 3089872 h 3393189"/>
              <a:gd name="connsiteX7" fmla="*/ 6132936 w 6384100"/>
              <a:gd name="connsiteY7" fmla="*/ 717888 h 3393189"/>
              <a:gd name="connsiteX0" fmla="*/ 6132936 w 6384100"/>
              <a:gd name="connsiteY0" fmla="*/ 717888 h 3393189"/>
              <a:gd name="connsiteX1" fmla="*/ 3261752 w 6384100"/>
              <a:gd name="connsiteY1" fmla="*/ 10503 h 3393189"/>
              <a:gd name="connsiteX2" fmla="*/ 802952 w 6384100"/>
              <a:gd name="connsiteY2" fmla="*/ 395763 h 3393189"/>
              <a:gd name="connsiteX3" fmla="*/ 487982 w 6384100"/>
              <a:gd name="connsiteY3" fmla="*/ 1709902 h 3393189"/>
              <a:gd name="connsiteX4" fmla="*/ 0 w 6384100"/>
              <a:gd name="connsiteY4" fmla="*/ 2169869 h 3393189"/>
              <a:gd name="connsiteX5" fmla="*/ 730484 w 6384100"/>
              <a:gd name="connsiteY5" fmla="*/ 2454515 h 3393189"/>
              <a:gd name="connsiteX6" fmla="*/ 5626130 w 6384100"/>
              <a:gd name="connsiteY6" fmla="*/ 3089872 h 3393189"/>
              <a:gd name="connsiteX7" fmla="*/ 6132936 w 6384100"/>
              <a:gd name="connsiteY7" fmla="*/ 717888 h 3393189"/>
              <a:gd name="connsiteX0" fmla="*/ 6132936 w 6340891"/>
              <a:gd name="connsiteY0" fmla="*/ 695744 h 3371045"/>
              <a:gd name="connsiteX1" fmla="*/ 3863635 w 6340891"/>
              <a:gd name="connsiteY1" fmla="*/ 11508 h 3371045"/>
              <a:gd name="connsiteX2" fmla="*/ 802952 w 6340891"/>
              <a:gd name="connsiteY2" fmla="*/ 373619 h 3371045"/>
              <a:gd name="connsiteX3" fmla="*/ 487982 w 6340891"/>
              <a:gd name="connsiteY3" fmla="*/ 1687758 h 3371045"/>
              <a:gd name="connsiteX4" fmla="*/ 0 w 6340891"/>
              <a:gd name="connsiteY4" fmla="*/ 2147725 h 3371045"/>
              <a:gd name="connsiteX5" fmla="*/ 730484 w 6340891"/>
              <a:gd name="connsiteY5" fmla="*/ 2432371 h 3371045"/>
              <a:gd name="connsiteX6" fmla="*/ 5626130 w 6340891"/>
              <a:gd name="connsiteY6" fmla="*/ 3067728 h 3371045"/>
              <a:gd name="connsiteX7" fmla="*/ 6132936 w 6340891"/>
              <a:gd name="connsiteY7" fmla="*/ 695744 h 3371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40891" h="3371045">
                <a:moveTo>
                  <a:pt x="6132936" y="695744"/>
                </a:moveTo>
                <a:cubicBezTo>
                  <a:pt x="5839187" y="186374"/>
                  <a:pt x="4751966" y="65196"/>
                  <a:pt x="3863635" y="11508"/>
                </a:cubicBezTo>
                <a:cubicBezTo>
                  <a:pt x="2975304" y="-42180"/>
                  <a:pt x="1365561" y="94244"/>
                  <a:pt x="802952" y="373619"/>
                </a:cubicBezTo>
                <a:cubicBezTo>
                  <a:pt x="240343" y="652994"/>
                  <a:pt x="500714" y="1320151"/>
                  <a:pt x="487982" y="1687758"/>
                </a:cubicBezTo>
                <a:cubicBezTo>
                  <a:pt x="352329" y="1891237"/>
                  <a:pt x="309273" y="1874798"/>
                  <a:pt x="0" y="2147725"/>
                </a:cubicBezTo>
                <a:cubicBezTo>
                  <a:pt x="405021" y="2298033"/>
                  <a:pt x="580106" y="2367762"/>
                  <a:pt x="730484" y="2432371"/>
                </a:cubicBezTo>
                <a:cubicBezTo>
                  <a:pt x="954478" y="3792721"/>
                  <a:pt x="4725721" y="3357166"/>
                  <a:pt x="5626130" y="3067728"/>
                </a:cubicBezTo>
                <a:cubicBezTo>
                  <a:pt x="6526539" y="2778290"/>
                  <a:pt x="6426685" y="1205114"/>
                  <a:pt x="6132936" y="695744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6" name="组合 185"/>
          <p:cNvGrpSpPr/>
          <p:nvPr/>
        </p:nvGrpSpPr>
        <p:grpSpPr>
          <a:xfrm>
            <a:off x="2517990" y="5397598"/>
            <a:ext cx="2916000" cy="155561"/>
            <a:chOff x="1232575" y="5597856"/>
            <a:chExt cx="2916000" cy="155561"/>
          </a:xfrm>
        </p:grpSpPr>
        <p:sp>
          <p:nvSpPr>
            <p:cNvPr id="187" name="任意多边形 186"/>
            <p:cNvSpPr/>
            <p:nvPr/>
          </p:nvSpPr>
          <p:spPr>
            <a:xfrm>
              <a:off x="1232575" y="5597856"/>
              <a:ext cx="2916000" cy="33630"/>
            </a:xfrm>
            <a:custGeom>
              <a:avLst/>
              <a:gdLst>
                <a:gd name="connsiteX0" fmla="*/ 0 w 6074229"/>
                <a:gd name="connsiteY0" fmla="*/ 0 h 39188"/>
                <a:gd name="connsiteX1" fmla="*/ 1685109 w 6074229"/>
                <a:gd name="connsiteY1" fmla="*/ 13063 h 39188"/>
                <a:gd name="connsiteX2" fmla="*/ 3775166 w 6074229"/>
                <a:gd name="connsiteY2" fmla="*/ 39188 h 39188"/>
                <a:gd name="connsiteX3" fmla="*/ 5133703 w 6074229"/>
                <a:gd name="connsiteY3" fmla="*/ 26125 h 39188"/>
                <a:gd name="connsiteX4" fmla="*/ 6074229 w 6074229"/>
                <a:gd name="connsiteY4" fmla="*/ 13063 h 39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4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任意多边形 187"/>
            <p:cNvSpPr/>
            <p:nvPr/>
          </p:nvSpPr>
          <p:spPr>
            <a:xfrm>
              <a:off x="1445773" y="5615641"/>
              <a:ext cx="210987" cy="129682"/>
            </a:xfrm>
            <a:custGeom>
              <a:avLst/>
              <a:gdLst>
                <a:gd name="connsiteX0" fmla="*/ 210987 w 210987"/>
                <a:gd name="connsiteY0" fmla="*/ 0 h 151115"/>
                <a:gd name="connsiteX1" fmla="*/ 15044 w 210987"/>
                <a:gd name="connsiteY1" fmla="*/ 143692 h 151115"/>
                <a:gd name="connsiteX2" fmla="*/ 28107 w 210987"/>
                <a:gd name="connsiteY2" fmla="*/ 117566 h 15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任意多边形 188"/>
            <p:cNvSpPr/>
            <p:nvPr/>
          </p:nvSpPr>
          <p:spPr>
            <a:xfrm>
              <a:off x="1739958" y="5620119"/>
              <a:ext cx="197130" cy="123884"/>
            </a:xfrm>
            <a:custGeom>
              <a:avLst/>
              <a:gdLst>
                <a:gd name="connsiteX0" fmla="*/ 210987 w 210987"/>
                <a:gd name="connsiteY0" fmla="*/ 0 h 151115"/>
                <a:gd name="connsiteX1" fmla="*/ 15044 w 210987"/>
                <a:gd name="connsiteY1" fmla="*/ 143692 h 151115"/>
                <a:gd name="connsiteX2" fmla="*/ 28107 w 210987"/>
                <a:gd name="connsiteY2" fmla="*/ 117566 h 151115"/>
                <a:gd name="connsiteX0" fmla="*/ 197130 w 197130"/>
                <a:gd name="connsiteY0" fmla="*/ 0 h 144359"/>
                <a:gd name="connsiteX1" fmla="*/ 1187 w 197130"/>
                <a:gd name="connsiteY1" fmla="*/ 143692 h 144359"/>
                <a:gd name="connsiteX2" fmla="*/ 115850 w 197130"/>
                <a:gd name="connsiteY2" fmla="*/ 51825 h 14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任意多边形 189"/>
            <p:cNvSpPr/>
            <p:nvPr/>
          </p:nvSpPr>
          <p:spPr>
            <a:xfrm>
              <a:off x="2025081" y="5604211"/>
              <a:ext cx="161365" cy="128221"/>
            </a:xfrm>
            <a:custGeom>
              <a:avLst/>
              <a:gdLst>
                <a:gd name="connsiteX0" fmla="*/ 161365 w 161365"/>
                <a:gd name="connsiteY0" fmla="*/ 0 h 149412"/>
                <a:gd name="connsiteX1" fmla="*/ 0 w 161365"/>
                <a:gd name="connsiteY1" fmla="*/ 149412 h 14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任意多边形 190"/>
            <p:cNvSpPr/>
            <p:nvPr/>
          </p:nvSpPr>
          <p:spPr>
            <a:xfrm>
              <a:off x="2258194" y="5616648"/>
              <a:ext cx="210987" cy="129682"/>
            </a:xfrm>
            <a:custGeom>
              <a:avLst/>
              <a:gdLst>
                <a:gd name="connsiteX0" fmla="*/ 210987 w 210987"/>
                <a:gd name="connsiteY0" fmla="*/ 0 h 151115"/>
                <a:gd name="connsiteX1" fmla="*/ 15044 w 210987"/>
                <a:gd name="connsiteY1" fmla="*/ 143692 h 151115"/>
                <a:gd name="connsiteX2" fmla="*/ 28107 w 210987"/>
                <a:gd name="connsiteY2" fmla="*/ 117566 h 15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任意多边形 191"/>
            <p:cNvSpPr/>
            <p:nvPr/>
          </p:nvSpPr>
          <p:spPr>
            <a:xfrm>
              <a:off x="2552379" y="5621127"/>
              <a:ext cx="197130" cy="123884"/>
            </a:xfrm>
            <a:custGeom>
              <a:avLst/>
              <a:gdLst>
                <a:gd name="connsiteX0" fmla="*/ 210987 w 210987"/>
                <a:gd name="connsiteY0" fmla="*/ 0 h 151115"/>
                <a:gd name="connsiteX1" fmla="*/ 15044 w 210987"/>
                <a:gd name="connsiteY1" fmla="*/ 143692 h 151115"/>
                <a:gd name="connsiteX2" fmla="*/ 28107 w 210987"/>
                <a:gd name="connsiteY2" fmla="*/ 117566 h 151115"/>
                <a:gd name="connsiteX0" fmla="*/ 197130 w 197130"/>
                <a:gd name="connsiteY0" fmla="*/ 0 h 144359"/>
                <a:gd name="connsiteX1" fmla="*/ 1187 w 197130"/>
                <a:gd name="connsiteY1" fmla="*/ 143692 h 144359"/>
                <a:gd name="connsiteX2" fmla="*/ 115850 w 197130"/>
                <a:gd name="connsiteY2" fmla="*/ 51825 h 14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任意多边形 192"/>
            <p:cNvSpPr/>
            <p:nvPr/>
          </p:nvSpPr>
          <p:spPr>
            <a:xfrm>
              <a:off x="2837502" y="5605218"/>
              <a:ext cx="161365" cy="128221"/>
            </a:xfrm>
            <a:custGeom>
              <a:avLst/>
              <a:gdLst>
                <a:gd name="connsiteX0" fmla="*/ 161365 w 161365"/>
                <a:gd name="connsiteY0" fmla="*/ 0 h 149412"/>
                <a:gd name="connsiteX1" fmla="*/ 0 w 161365"/>
                <a:gd name="connsiteY1" fmla="*/ 149412 h 14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任意多边形 193"/>
            <p:cNvSpPr/>
            <p:nvPr/>
          </p:nvSpPr>
          <p:spPr>
            <a:xfrm>
              <a:off x="3123414" y="5623735"/>
              <a:ext cx="210987" cy="129682"/>
            </a:xfrm>
            <a:custGeom>
              <a:avLst/>
              <a:gdLst>
                <a:gd name="connsiteX0" fmla="*/ 210987 w 210987"/>
                <a:gd name="connsiteY0" fmla="*/ 0 h 151115"/>
                <a:gd name="connsiteX1" fmla="*/ 15044 w 210987"/>
                <a:gd name="connsiteY1" fmla="*/ 143692 h 151115"/>
                <a:gd name="connsiteX2" fmla="*/ 28107 w 210987"/>
                <a:gd name="connsiteY2" fmla="*/ 117566 h 15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任意多边形 194"/>
            <p:cNvSpPr/>
            <p:nvPr/>
          </p:nvSpPr>
          <p:spPr>
            <a:xfrm>
              <a:off x="3417599" y="5628214"/>
              <a:ext cx="197130" cy="123884"/>
            </a:xfrm>
            <a:custGeom>
              <a:avLst/>
              <a:gdLst>
                <a:gd name="connsiteX0" fmla="*/ 210987 w 210987"/>
                <a:gd name="connsiteY0" fmla="*/ 0 h 151115"/>
                <a:gd name="connsiteX1" fmla="*/ 15044 w 210987"/>
                <a:gd name="connsiteY1" fmla="*/ 143692 h 151115"/>
                <a:gd name="connsiteX2" fmla="*/ 28107 w 210987"/>
                <a:gd name="connsiteY2" fmla="*/ 117566 h 151115"/>
                <a:gd name="connsiteX0" fmla="*/ 197130 w 197130"/>
                <a:gd name="connsiteY0" fmla="*/ 0 h 144359"/>
                <a:gd name="connsiteX1" fmla="*/ 1187 w 197130"/>
                <a:gd name="connsiteY1" fmla="*/ 143692 h 144359"/>
                <a:gd name="connsiteX2" fmla="*/ 115850 w 197130"/>
                <a:gd name="connsiteY2" fmla="*/ 51825 h 14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任意多边形 195"/>
            <p:cNvSpPr/>
            <p:nvPr/>
          </p:nvSpPr>
          <p:spPr>
            <a:xfrm>
              <a:off x="3702722" y="5612305"/>
              <a:ext cx="161365" cy="128221"/>
            </a:xfrm>
            <a:custGeom>
              <a:avLst/>
              <a:gdLst>
                <a:gd name="connsiteX0" fmla="*/ 161365 w 161365"/>
                <a:gd name="connsiteY0" fmla="*/ 0 h 149412"/>
                <a:gd name="connsiteX1" fmla="*/ 0 w 161365"/>
                <a:gd name="connsiteY1" fmla="*/ 149412 h 14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17" name="图片 216"/>
          <p:cNvPicPr>
            <a:picLocks noChangeAspect="1"/>
          </p:cNvPicPr>
          <p:nvPr/>
        </p:nvPicPr>
        <p:blipFill>
          <a:blip r:embed="rId8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913" y="2270820"/>
            <a:ext cx="3362325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7360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8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8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" grpId="0" autoUpdateAnimBg="0"/>
      <p:bldP spid="185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0" r="5415"/>
          <a:stretch/>
        </p:blipFill>
        <p:spPr>
          <a:xfrm flipH="1">
            <a:off x="12032" y="0"/>
            <a:ext cx="12200021" cy="6858000"/>
          </a:xfrm>
          <a:prstGeom prst="rect">
            <a:avLst/>
          </a:prstGeom>
        </p:spPr>
      </p:pic>
      <p:sp>
        <p:nvSpPr>
          <p:cNvPr id="4" name="PA_库_椭圆 3"/>
          <p:cNvSpPr/>
          <p:nvPr>
            <p:custDataLst>
              <p:tags r:id="rId1"/>
            </p:custDataLst>
          </p:nvPr>
        </p:nvSpPr>
        <p:spPr>
          <a:xfrm>
            <a:off x="826168" y="1176395"/>
            <a:ext cx="4158916" cy="4158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PA_库_文本框 5"/>
          <p:cNvSpPr txBox="1"/>
          <p:nvPr>
            <p:custDataLst>
              <p:tags r:id="rId2"/>
            </p:custDataLst>
          </p:nvPr>
        </p:nvSpPr>
        <p:spPr>
          <a:xfrm>
            <a:off x="5456321" y="2597305"/>
            <a:ext cx="27077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2.</a:t>
            </a:r>
            <a:r>
              <a:rPr lang="zh-CN" altLang="en-US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目標對象</a:t>
            </a:r>
          </a:p>
        </p:txBody>
      </p:sp>
      <p:sp>
        <p:nvSpPr>
          <p:cNvPr id="7" name="PA_库_文本框 6"/>
          <p:cNvSpPr txBox="1"/>
          <p:nvPr>
            <p:custDataLst>
              <p:tags r:id="rId3"/>
            </p:custDataLst>
          </p:nvPr>
        </p:nvSpPr>
        <p:spPr>
          <a:xfrm>
            <a:off x="6443085" y="3337079"/>
            <a:ext cx="3679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看看有誰是我們的目標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XD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" name="PA_库_任意多边形 7"/>
          <p:cNvSpPr/>
          <p:nvPr>
            <p:custDataLst>
              <p:tags r:id="rId4"/>
            </p:custDataLst>
          </p:nvPr>
        </p:nvSpPr>
        <p:spPr>
          <a:xfrm>
            <a:off x="5265521" y="2951248"/>
            <a:ext cx="3811978" cy="385831"/>
          </a:xfrm>
          <a:custGeom>
            <a:avLst/>
            <a:gdLst>
              <a:gd name="connsiteX0" fmla="*/ 0 w 3886200"/>
              <a:gd name="connsiteY0" fmla="*/ 169262 h 169262"/>
              <a:gd name="connsiteX1" fmla="*/ 1106905 w 3886200"/>
              <a:gd name="connsiteY1" fmla="*/ 133168 h 169262"/>
              <a:gd name="connsiteX2" fmla="*/ 2731168 w 3886200"/>
              <a:gd name="connsiteY2" fmla="*/ 145199 h 169262"/>
              <a:gd name="connsiteX3" fmla="*/ 3693695 w 3886200"/>
              <a:gd name="connsiteY3" fmla="*/ 820 h 169262"/>
              <a:gd name="connsiteX4" fmla="*/ 3886200 w 3886200"/>
              <a:gd name="connsiteY4" fmla="*/ 97073 h 16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A_库_图片 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542" y="757988"/>
            <a:ext cx="4487779" cy="448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6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7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utoUpdateAnimBg="0"/>
      <p:bldP spid="7" grpId="0" autoUpdateAnimBg="0"/>
      <p:bldP spid="8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4" name="组合 2123"/>
          <p:cNvGrpSpPr/>
          <p:nvPr/>
        </p:nvGrpSpPr>
        <p:grpSpPr>
          <a:xfrm>
            <a:off x="-7938" y="-109538"/>
            <a:ext cx="11843979" cy="6377829"/>
            <a:chOff x="-7938" y="-109538"/>
            <a:chExt cx="11843979" cy="6377829"/>
          </a:xfrm>
        </p:grpSpPr>
        <p:pic>
          <p:nvPicPr>
            <p:cNvPr id="2123" name="图片 2122"/>
            <p:cNvPicPr>
              <a:picLocks noChangeAspect="1"/>
            </p:cNvPicPr>
            <p:nvPr/>
          </p:nvPicPr>
          <p:blipFill rotWithShape="1">
            <a:blip r:embed="rId14"/>
            <a:srcRect b="68945"/>
            <a:stretch/>
          </p:blipFill>
          <p:spPr>
            <a:xfrm>
              <a:off x="1705769" y="864432"/>
              <a:ext cx="10101948" cy="952336"/>
            </a:xfrm>
            <a:prstGeom prst="rect">
              <a:avLst/>
            </a:prstGeom>
          </p:spPr>
        </p:pic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14"/>
            <a:srcRect b="64968"/>
            <a:stretch/>
          </p:blipFill>
          <p:spPr>
            <a:xfrm>
              <a:off x="1727309" y="838200"/>
              <a:ext cx="10101948" cy="2867526"/>
            </a:xfrm>
            <a:prstGeom prst="rect">
              <a:avLst/>
            </a:prstGeom>
          </p:spPr>
        </p:pic>
        <p:sp>
          <p:nvSpPr>
            <p:cNvPr id="2066" name="Oval 103"/>
            <p:cNvSpPr>
              <a:spLocks noChangeArrowheads="1"/>
            </p:cNvSpPr>
            <p:nvPr/>
          </p:nvSpPr>
          <p:spPr bwMode="auto">
            <a:xfrm>
              <a:off x="7938" y="796925"/>
              <a:ext cx="1317625" cy="132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Oval 104"/>
            <p:cNvSpPr>
              <a:spLocks noChangeArrowheads="1"/>
            </p:cNvSpPr>
            <p:nvPr/>
          </p:nvSpPr>
          <p:spPr bwMode="auto">
            <a:xfrm>
              <a:off x="82550" y="871538"/>
              <a:ext cx="1319213" cy="1316038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Freeform 105"/>
            <p:cNvSpPr>
              <a:spLocks/>
            </p:cNvSpPr>
            <p:nvPr/>
          </p:nvSpPr>
          <p:spPr bwMode="auto">
            <a:xfrm>
              <a:off x="-7938" y="738188"/>
              <a:ext cx="1343025" cy="1441450"/>
            </a:xfrm>
            <a:custGeom>
              <a:avLst/>
              <a:gdLst>
                <a:gd name="T0" fmla="*/ 159 w 161"/>
                <a:gd name="T1" fmla="*/ 86 h 172"/>
                <a:gd name="T2" fmla="*/ 66 w 161"/>
                <a:gd name="T3" fmla="*/ 163 h 172"/>
                <a:gd name="T4" fmla="*/ 3 w 161"/>
                <a:gd name="T5" fmla="*/ 86 h 172"/>
                <a:gd name="T6" fmla="*/ 96 w 161"/>
                <a:gd name="T7" fmla="*/ 9 h 172"/>
                <a:gd name="T8" fmla="*/ 159 w 161"/>
                <a:gd name="T9" fmla="*/ 86 h 172"/>
                <a:gd name="T10" fmla="*/ 160 w 161"/>
                <a:gd name="T11" fmla="*/ 86 h 172"/>
                <a:gd name="T12" fmla="*/ 66 w 161"/>
                <a:gd name="T13" fmla="*/ 8 h 172"/>
                <a:gd name="T14" fmla="*/ 2 w 161"/>
                <a:gd name="T15" fmla="*/ 86 h 172"/>
                <a:gd name="T16" fmla="*/ 97 w 161"/>
                <a:gd name="T17" fmla="*/ 163 h 172"/>
                <a:gd name="T18" fmla="*/ 160 w 161"/>
                <a:gd name="T19" fmla="*/ 86 h 172"/>
                <a:gd name="T20" fmla="*/ 159 w 161"/>
                <a:gd name="T21" fmla="*/ 8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6"/>
            <p:cNvSpPr>
              <a:spLocks/>
            </p:cNvSpPr>
            <p:nvPr/>
          </p:nvSpPr>
          <p:spPr bwMode="auto">
            <a:xfrm>
              <a:off x="125413" y="981075"/>
              <a:ext cx="441325" cy="787400"/>
            </a:xfrm>
            <a:custGeom>
              <a:avLst/>
              <a:gdLst>
                <a:gd name="T0" fmla="*/ 2 w 53"/>
                <a:gd name="T1" fmla="*/ 74 h 94"/>
                <a:gd name="T2" fmla="*/ 1 w 53"/>
                <a:gd name="T3" fmla="*/ 55 h 94"/>
                <a:gd name="T4" fmla="*/ 14 w 53"/>
                <a:gd name="T5" fmla="*/ 20 h 94"/>
                <a:gd name="T6" fmla="*/ 33 w 53"/>
                <a:gd name="T7" fmla="*/ 5 h 94"/>
                <a:gd name="T8" fmla="*/ 51 w 53"/>
                <a:gd name="T9" fmla="*/ 5 h 94"/>
                <a:gd name="T10" fmla="*/ 44 w 53"/>
                <a:gd name="T11" fmla="*/ 18 h 94"/>
                <a:gd name="T12" fmla="*/ 34 w 53"/>
                <a:gd name="T13" fmla="*/ 25 h 94"/>
                <a:gd name="T14" fmla="*/ 19 w 53"/>
                <a:gd name="T15" fmla="*/ 49 h 94"/>
                <a:gd name="T16" fmla="*/ 20 w 53"/>
                <a:gd name="T17" fmla="*/ 74 h 94"/>
                <a:gd name="T18" fmla="*/ 20 w 53"/>
                <a:gd name="T19" fmla="*/ 92 h 94"/>
                <a:gd name="T20" fmla="*/ 6 w 53"/>
                <a:gd name="T21" fmla="*/ 84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7"/>
            <p:cNvSpPr>
              <a:spLocks/>
            </p:cNvSpPr>
            <p:nvPr/>
          </p:nvSpPr>
          <p:spPr bwMode="auto">
            <a:xfrm>
              <a:off x="166688" y="1022350"/>
              <a:ext cx="441325" cy="788988"/>
            </a:xfrm>
            <a:custGeom>
              <a:avLst/>
              <a:gdLst>
                <a:gd name="T0" fmla="*/ 2 w 53"/>
                <a:gd name="T1" fmla="*/ 74 h 94"/>
                <a:gd name="T2" fmla="*/ 0 w 53"/>
                <a:gd name="T3" fmla="*/ 55 h 94"/>
                <a:gd name="T4" fmla="*/ 14 w 53"/>
                <a:gd name="T5" fmla="*/ 20 h 94"/>
                <a:gd name="T6" fmla="*/ 32 w 53"/>
                <a:gd name="T7" fmla="*/ 6 h 94"/>
                <a:gd name="T8" fmla="*/ 50 w 53"/>
                <a:gd name="T9" fmla="*/ 6 h 94"/>
                <a:gd name="T10" fmla="*/ 43 w 53"/>
                <a:gd name="T11" fmla="*/ 18 h 94"/>
                <a:gd name="T12" fmla="*/ 34 w 53"/>
                <a:gd name="T13" fmla="*/ 26 h 94"/>
                <a:gd name="T14" fmla="*/ 18 w 53"/>
                <a:gd name="T15" fmla="*/ 49 h 94"/>
                <a:gd name="T16" fmla="*/ 19 w 53"/>
                <a:gd name="T17" fmla="*/ 74 h 94"/>
                <a:gd name="T18" fmla="*/ 19 w 53"/>
                <a:gd name="T19" fmla="*/ 93 h 94"/>
                <a:gd name="T20" fmla="*/ 6 w 53"/>
                <a:gd name="T21" fmla="*/ 85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8"/>
            <p:cNvSpPr>
              <a:spLocks/>
            </p:cNvSpPr>
            <p:nvPr/>
          </p:nvSpPr>
          <p:spPr bwMode="auto">
            <a:xfrm>
              <a:off x="92075" y="938213"/>
              <a:ext cx="508000" cy="863600"/>
            </a:xfrm>
            <a:custGeom>
              <a:avLst/>
              <a:gdLst>
                <a:gd name="T0" fmla="*/ 7 w 61"/>
                <a:gd name="T1" fmla="*/ 79 h 103"/>
                <a:gd name="T2" fmla="*/ 13 w 61"/>
                <a:gd name="T3" fmla="*/ 32 h 103"/>
                <a:gd name="T4" fmla="*/ 54 w 61"/>
                <a:gd name="T5" fmla="*/ 11 h 103"/>
                <a:gd name="T6" fmla="*/ 37 w 61"/>
                <a:gd name="T7" fmla="*/ 30 h 103"/>
                <a:gd name="T8" fmla="*/ 22 w 61"/>
                <a:gd name="T9" fmla="*/ 73 h 103"/>
                <a:gd name="T10" fmla="*/ 26 w 61"/>
                <a:gd name="T11" fmla="*/ 90 h 103"/>
                <a:gd name="T12" fmla="*/ 13 w 61"/>
                <a:gd name="T13" fmla="*/ 92 h 103"/>
                <a:gd name="T14" fmla="*/ 7 w 61"/>
                <a:gd name="T15" fmla="*/ 79 h 103"/>
                <a:gd name="T16" fmla="*/ 6 w 61"/>
                <a:gd name="T17" fmla="*/ 79 h 103"/>
                <a:gd name="T18" fmla="*/ 26 w 61"/>
                <a:gd name="T19" fmla="*/ 96 h 103"/>
                <a:gd name="T20" fmla="*/ 22 w 61"/>
                <a:gd name="T21" fmla="*/ 66 h 103"/>
                <a:gd name="T22" fmla="*/ 50 w 61"/>
                <a:gd name="T23" fmla="*/ 21 h 103"/>
                <a:gd name="T24" fmla="*/ 40 w 61"/>
                <a:gd name="T25" fmla="*/ 9 h 103"/>
                <a:gd name="T26" fmla="*/ 6 w 61"/>
                <a:gd name="T27" fmla="*/ 79 h 103"/>
                <a:gd name="T28" fmla="*/ 7 w 61"/>
                <a:gd name="T2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Oval 109"/>
            <p:cNvSpPr>
              <a:spLocks noChangeArrowheads="1"/>
            </p:cNvSpPr>
            <p:nvPr/>
          </p:nvSpPr>
          <p:spPr bwMode="auto">
            <a:xfrm>
              <a:off x="684213" y="922338"/>
              <a:ext cx="149225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Oval 110"/>
            <p:cNvSpPr>
              <a:spLocks noChangeArrowheads="1"/>
            </p:cNvSpPr>
            <p:nvPr/>
          </p:nvSpPr>
          <p:spPr bwMode="auto">
            <a:xfrm>
              <a:off x="708025" y="963613"/>
              <a:ext cx="142875" cy="142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11"/>
            <p:cNvSpPr>
              <a:spLocks/>
            </p:cNvSpPr>
            <p:nvPr/>
          </p:nvSpPr>
          <p:spPr bwMode="auto">
            <a:xfrm>
              <a:off x="674688" y="896938"/>
              <a:ext cx="168275" cy="201613"/>
            </a:xfrm>
            <a:custGeom>
              <a:avLst/>
              <a:gdLst>
                <a:gd name="T0" fmla="*/ 18 w 20"/>
                <a:gd name="T1" fmla="*/ 12 h 24"/>
                <a:gd name="T2" fmla="*/ 9 w 20"/>
                <a:gd name="T3" fmla="*/ 21 h 24"/>
                <a:gd name="T4" fmla="*/ 2 w 20"/>
                <a:gd name="T5" fmla="*/ 12 h 24"/>
                <a:gd name="T6" fmla="*/ 12 w 20"/>
                <a:gd name="T7" fmla="*/ 4 h 24"/>
                <a:gd name="T8" fmla="*/ 18 w 20"/>
                <a:gd name="T9" fmla="*/ 12 h 24"/>
                <a:gd name="T10" fmla="*/ 20 w 20"/>
                <a:gd name="T11" fmla="*/ 12 h 24"/>
                <a:gd name="T12" fmla="*/ 1 w 20"/>
                <a:gd name="T13" fmla="*/ 12 h 24"/>
                <a:gd name="T14" fmla="*/ 20 w 20"/>
                <a:gd name="T15" fmla="*/ 12 h 24"/>
                <a:gd name="T16" fmla="*/ 18 w 20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Oval 112"/>
            <p:cNvSpPr>
              <a:spLocks noChangeArrowheads="1"/>
            </p:cNvSpPr>
            <p:nvPr/>
          </p:nvSpPr>
          <p:spPr bwMode="auto">
            <a:xfrm>
              <a:off x="1201738" y="2430463"/>
              <a:ext cx="1008063" cy="1014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Oval 113"/>
            <p:cNvSpPr>
              <a:spLocks noChangeArrowheads="1"/>
            </p:cNvSpPr>
            <p:nvPr/>
          </p:nvSpPr>
          <p:spPr bwMode="auto">
            <a:xfrm>
              <a:off x="1258888" y="2489200"/>
              <a:ext cx="1001713" cy="1006475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4"/>
            <p:cNvSpPr>
              <a:spLocks/>
            </p:cNvSpPr>
            <p:nvPr/>
          </p:nvSpPr>
          <p:spPr bwMode="auto">
            <a:xfrm>
              <a:off x="1184275" y="2271713"/>
              <a:ext cx="1025525" cy="1223963"/>
            </a:xfrm>
            <a:custGeom>
              <a:avLst/>
              <a:gdLst>
                <a:gd name="T0" fmla="*/ 122 w 123"/>
                <a:gd name="T1" fmla="*/ 79 h 146"/>
                <a:gd name="T2" fmla="*/ 52 w 123"/>
                <a:gd name="T3" fmla="*/ 138 h 146"/>
                <a:gd name="T4" fmla="*/ 3 w 123"/>
                <a:gd name="T5" fmla="*/ 79 h 146"/>
                <a:gd name="T6" fmla="*/ 73 w 123"/>
                <a:gd name="T7" fmla="*/ 20 h 146"/>
                <a:gd name="T8" fmla="*/ 122 w 123"/>
                <a:gd name="T9" fmla="*/ 79 h 146"/>
                <a:gd name="T10" fmla="*/ 123 w 123"/>
                <a:gd name="T11" fmla="*/ 79 h 146"/>
                <a:gd name="T12" fmla="*/ 2 w 123"/>
                <a:gd name="T13" fmla="*/ 79 h 146"/>
                <a:gd name="T14" fmla="*/ 73 w 123"/>
                <a:gd name="T15" fmla="*/ 139 h 146"/>
                <a:gd name="T16" fmla="*/ 123 w 123"/>
                <a:gd name="T17" fmla="*/ 79 h 146"/>
                <a:gd name="T18" fmla="*/ 122 w 123"/>
                <a:gd name="T1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5"/>
            <p:cNvSpPr>
              <a:spLocks/>
            </p:cNvSpPr>
            <p:nvPr/>
          </p:nvSpPr>
          <p:spPr bwMode="auto">
            <a:xfrm>
              <a:off x="1292225" y="2565400"/>
              <a:ext cx="334963" cy="603250"/>
            </a:xfrm>
            <a:custGeom>
              <a:avLst/>
              <a:gdLst>
                <a:gd name="T0" fmla="*/ 1 w 40"/>
                <a:gd name="T1" fmla="*/ 57 h 72"/>
                <a:gd name="T2" fmla="*/ 0 w 40"/>
                <a:gd name="T3" fmla="*/ 42 h 72"/>
                <a:gd name="T4" fmla="*/ 11 w 40"/>
                <a:gd name="T5" fmla="*/ 16 h 72"/>
                <a:gd name="T6" fmla="*/ 25 w 40"/>
                <a:gd name="T7" fmla="*/ 5 h 72"/>
                <a:gd name="T8" fmla="*/ 38 w 40"/>
                <a:gd name="T9" fmla="*/ 5 h 72"/>
                <a:gd name="T10" fmla="*/ 33 w 40"/>
                <a:gd name="T11" fmla="*/ 14 h 72"/>
                <a:gd name="T12" fmla="*/ 26 w 40"/>
                <a:gd name="T13" fmla="*/ 20 h 72"/>
                <a:gd name="T14" fmla="*/ 14 w 40"/>
                <a:gd name="T15" fmla="*/ 38 h 72"/>
                <a:gd name="T16" fmla="*/ 15 w 40"/>
                <a:gd name="T17" fmla="*/ 57 h 72"/>
                <a:gd name="T18" fmla="*/ 15 w 40"/>
                <a:gd name="T19" fmla="*/ 71 h 72"/>
                <a:gd name="T20" fmla="*/ 5 w 40"/>
                <a:gd name="T21" fmla="*/ 65 h 72"/>
                <a:gd name="T22" fmla="*/ 1 w 40"/>
                <a:gd name="T23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6"/>
            <p:cNvSpPr>
              <a:spLocks/>
            </p:cNvSpPr>
            <p:nvPr/>
          </p:nvSpPr>
          <p:spPr bwMode="auto">
            <a:xfrm>
              <a:off x="1317625" y="2606675"/>
              <a:ext cx="342900" cy="603250"/>
            </a:xfrm>
            <a:custGeom>
              <a:avLst/>
              <a:gdLst>
                <a:gd name="T0" fmla="*/ 2 w 41"/>
                <a:gd name="T1" fmla="*/ 56 h 72"/>
                <a:gd name="T2" fmla="*/ 1 w 41"/>
                <a:gd name="T3" fmla="*/ 42 h 72"/>
                <a:gd name="T4" fmla="*/ 11 w 41"/>
                <a:gd name="T5" fmla="*/ 15 h 72"/>
                <a:gd name="T6" fmla="*/ 25 w 41"/>
                <a:gd name="T7" fmla="*/ 4 h 72"/>
                <a:gd name="T8" fmla="*/ 39 w 41"/>
                <a:gd name="T9" fmla="*/ 4 h 72"/>
                <a:gd name="T10" fmla="*/ 34 w 41"/>
                <a:gd name="T11" fmla="*/ 14 h 72"/>
                <a:gd name="T12" fmla="*/ 26 w 41"/>
                <a:gd name="T13" fmla="*/ 19 h 72"/>
                <a:gd name="T14" fmla="*/ 14 w 41"/>
                <a:gd name="T15" fmla="*/ 37 h 72"/>
                <a:gd name="T16" fmla="*/ 15 w 41"/>
                <a:gd name="T17" fmla="*/ 57 h 72"/>
                <a:gd name="T18" fmla="*/ 15 w 41"/>
                <a:gd name="T19" fmla="*/ 70 h 72"/>
                <a:gd name="T20" fmla="*/ 5 w 41"/>
                <a:gd name="T21" fmla="*/ 64 h 72"/>
                <a:gd name="T22" fmla="*/ 2 w 41"/>
                <a:gd name="T23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7"/>
            <p:cNvSpPr>
              <a:spLocks/>
            </p:cNvSpPr>
            <p:nvPr/>
          </p:nvSpPr>
          <p:spPr bwMode="auto">
            <a:xfrm>
              <a:off x="1258888" y="2540000"/>
              <a:ext cx="401638" cy="661988"/>
            </a:xfrm>
            <a:custGeom>
              <a:avLst/>
              <a:gdLst>
                <a:gd name="T0" fmla="*/ 6 w 48"/>
                <a:gd name="T1" fmla="*/ 60 h 79"/>
                <a:gd name="T2" fmla="*/ 11 w 48"/>
                <a:gd name="T3" fmla="*/ 25 h 79"/>
                <a:gd name="T4" fmla="*/ 42 w 48"/>
                <a:gd name="T5" fmla="*/ 8 h 79"/>
                <a:gd name="T6" fmla="*/ 29 w 48"/>
                <a:gd name="T7" fmla="*/ 23 h 79"/>
                <a:gd name="T8" fmla="*/ 17 w 48"/>
                <a:gd name="T9" fmla="*/ 56 h 79"/>
                <a:gd name="T10" fmla="*/ 20 w 48"/>
                <a:gd name="T11" fmla="*/ 69 h 79"/>
                <a:gd name="T12" fmla="*/ 11 w 48"/>
                <a:gd name="T13" fmla="*/ 70 h 79"/>
                <a:gd name="T14" fmla="*/ 6 w 48"/>
                <a:gd name="T15" fmla="*/ 60 h 79"/>
                <a:gd name="T16" fmla="*/ 5 w 48"/>
                <a:gd name="T17" fmla="*/ 60 h 79"/>
                <a:gd name="T18" fmla="*/ 20 w 48"/>
                <a:gd name="T19" fmla="*/ 73 h 79"/>
                <a:gd name="T20" fmla="*/ 18 w 48"/>
                <a:gd name="T21" fmla="*/ 51 h 79"/>
                <a:gd name="T22" fmla="*/ 39 w 48"/>
                <a:gd name="T23" fmla="*/ 16 h 79"/>
                <a:gd name="T24" fmla="*/ 31 w 48"/>
                <a:gd name="T25" fmla="*/ 7 h 79"/>
                <a:gd name="T26" fmla="*/ 5 w 48"/>
                <a:gd name="T27" fmla="*/ 60 h 79"/>
                <a:gd name="T28" fmla="*/ 6 w 48"/>
                <a:gd name="T29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Oval 121"/>
            <p:cNvSpPr>
              <a:spLocks noChangeArrowheads="1"/>
            </p:cNvSpPr>
            <p:nvPr/>
          </p:nvSpPr>
          <p:spPr bwMode="auto">
            <a:xfrm>
              <a:off x="1535113" y="0"/>
              <a:ext cx="700088" cy="703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Oval 122"/>
            <p:cNvSpPr>
              <a:spLocks noChangeArrowheads="1"/>
            </p:cNvSpPr>
            <p:nvPr/>
          </p:nvSpPr>
          <p:spPr bwMode="auto">
            <a:xfrm>
              <a:off x="1576388" y="41275"/>
              <a:ext cx="700088" cy="704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23"/>
            <p:cNvSpPr>
              <a:spLocks/>
            </p:cNvSpPr>
            <p:nvPr/>
          </p:nvSpPr>
          <p:spPr bwMode="auto">
            <a:xfrm>
              <a:off x="1509713" y="-109538"/>
              <a:ext cx="733425" cy="922338"/>
            </a:xfrm>
            <a:custGeom>
              <a:avLst/>
              <a:gdLst>
                <a:gd name="T0" fmla="*/ 86 w 88"/>
                <a:gd name="T1" fmla="*/ 55 h 110"/>
                <a:gd name="T2" fmla="*/ 37 w 88"/>
                <a:gd name="T3" fmla="*/ 96 h 110"/>
                <a:gd name="T4" fmla="*/ 4 w 88"/>
                <a:gd name="T5" fmla="*/ 55 h 110"/>
                <a:gd name="T6" fmla="*/ 54 w 88"/>
                <a:gd name="T7" fmla="*/ 14 h 110"/>
                <a:gd name="T8" fmla="*/ 86 w 88"/>
                <a:gd name="T9" fmla="*/ 55 h 110"/>
                <a:gd name="T10" fmla="*/ 88 w 88"/>
                <a:gd name="T11" fmla="*/ 55 h 110"/>
                <a:gd name="T12" fmla="*/ 3 w 88"/>
                <a:gd name="T13" fmla="*/ 55 h 110"/>
                <a:gd name="T14" fmla="*/ 88 w 88"/>
                <a:gd name="T15" fmla="*/ 55 h 110"/>
                <a:gd name="T16" fmla="*/ 86 w 88"/>
                <a:gd name="T17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24"/>
            <p:cNvSpPr>
              <a:spLocks/>
            </p:cNvSpPr>
            <p:nvPr/>
          </p:nvSpPr>
          <p:spPr bwMode="auto">
            <a:xfrm>
              <a:off x="1601788" y="920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6 w 28"/>
                <a:gd name="T9" fmla="*/ 4 h 51"/>
                <a:gd name="T10" fmla="*/ 23 w 28"/>
                <a:gd name="T11" fmla="*/ 10 h 51"/>
                <a:gd name="T12" fmla="*/ 17 w 28"/>
                <a:gd name="T13" fmla="*/ 14 h 51"/>
                <a:gd name="T14" fmla="*/ 9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25"/>
            <p:cNvSpPr>
              <a:spLocks/>
            </p:cNvSpPr>
            <p:nvPr/>
          </p:nvSpPr>
          <p:spPr bwMode="auto">
            <a:xfrm>
              <a:off x="1617663" y="1174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7 w 28"/>
                <a:gd name="T9" fmla="*/ 3 h 51"/>
                <a:gd name="T10" fmla="*/ 23 w 28"/>
                <a:gd name="T11" fmla="*/ 10 h 51"/>
                <a:gd name="T12" fmla="*/ 18 w 28"/>
                <a:gd name="T13" fmla="*/ 14 h 51"/>
                <a:gd name="T14" fmla="*/ 10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26"/>
            <p:cNvSpPr>
              <a:spLocks/>
            </p:cNvSpPr>
            <p:nvPr/>
          </p:nvSpPr>
          <p:spPr bwMode="auto">
            <a:xfrm>
              <a:off x="1576388" y="74613"/>
              <a:ext cx="284163" cy="461963"/>
            </a:xfrm>
            <a:custGeom>
              <a:avLst/>
              <a:gdLst>
                <a:gd name="T0" fmla="*/ 4 w 34"/>
                <a:gd name="T1" fmla="*/ 42 h 55"/>
                <a:gd name="T2" fmla="*/ 8 w 34"/>
                <a:gd name="T3" fmla="*/ 17 h 55"/>
                <a:gd name="T4" fmla="*/ 29 w 34"/>
                <a:gd name="T5" fmla="*/ 6 h 55"/>
                <a:gd name="T6" fmla="*/ 20 w 34"/>
                <a:gd name="T7" fmla="*/ 16 h 55"/>
                <a:gd name="T8" fmla="*/ 12 w 34"/>
                <a:gd name="T9" fmla="*/ 39 h 55"/>
                <a:gd name="T10" fmla="*/ 14 w 34"/>
                <a:gd name="T11" fmla="*/ 48 h 55"/>
                <a:gd name="T12" fmla="*/ 8 w 34"/>
                <a:gd name="T13" fmla="*/ 49 h 55"/>
                <a:gd name="T14" fmla="*/ 4 w 34"/>
                <a:gd name="T15" fmla="*/ 42 h 55"/>
                <a:gd name="T16" fmla="*/ 3 w 34"/>
                <a:gd name="T17" fmla="*/ 42 h 55"/>
                <a:gd name="T18" fmla="*/ 14 w 34"/>
                <a:gd name="T19" fmla="*/ 51 h 55"/>
                <a:gd name="T20" fmla="*/ 12 w 34"/>
                <a:gd name="T21" fmla="*/ 35 h 55"/>
                <a:gd name="T22" fmla="*/ 27 w 34"/>
                <a:gd name="T23" fmla="*/ 11 h 55"/>
                <a:gd name="T24" fmla="*/ 21 w 34"/>
                <a:gd name="T25" fmla="*/ 5 h 55"/>
                <a:gd name="T26" fmla="*/ 3 w 34"/>
                <a:gd name="T27" fmla="*/ 42 h 55"/>
                <a:gd name="T28" fmla="*/ 4 w 34"/>
                <a:gd name="T2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18" name="组合 2117"/>
            <p:cNvGrpSpPr/>
            <p:nvPr/>
          </p:nvGrpSpPr>
          <p:grpSpPr>
            <a:xfrm>
              <a:off x="1884363" y="50800"/>
              <a:ext cx="9677400" cy="1189038"/>
              <a:chOff x="1884363" y="50800"/>
              <a:chExt cx="9677400" cy="1189038"/>
            </a:xfrm>
          </p:grpSpPr>
          <p:sp>
            <p:nvSpPr>
              <p:cNvPr id="54" name="Freeform 75"/>
              <p:cNvSpPr>
                <a:spLocks/>
              </p:cNvSpPr>
              <p:nvPr/>
            </p:nvSpPr>
            <p:spPr bwMode="auto">
              <a:xfrm>
                <a:off x="22018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76"/>
              <p:cNvSpPr>
                <a:spLocks/>
              </p:cNvSpPr>
              <p:nvPr/>
            </p:nvSpPr>
            <p:spPr bwMode="auto">
              <a:xfrm>
                <a:off x="254476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1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7"/>
              <p:cNvSpPr>
                <a:spLocks/>
              </p:cNvSpPr>
              <p:nvPr/>
            </p:nvSpPr>
            <p:spPr bwMode="auto">
              <a:xfrm>
                <a:off x="28940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78"/>
              <p:cNvSpPr>
                <a:spLocks/>
              </p:cNvSpPr>
              <p:nvPr/>
            </p:nvSpPr>
            <p:spPr bwMode="auto">
              <a:xfrm>
                <a:off x="3244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79"/>
              <p:cNvSpPr>
                <a:spLocks/>
              </p:cNvSpPr>
              <p:nvPr/>
            </p:nvSpPr>
            <p:spPr bwMode="auto">
              <a:xfrm>
                <a:off x="35956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0"/>
              <p:cNvSpPr>
                <a:spLocks/>
              </p:cNvSpPr>
              <p:nvPr/>
            </p:nvSpPr>
            <p:spPr bwMode="auto">
              <a:xfrm>
                <a:off x="394493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81"/>
              <p:cNvSpPr>
                <a:spLocks/>
              </p:cNvSpPr>
              <p:nvPr/>
            </p:nvSpPr>
            <p:spPr bwMode="auto">
              <a:xfrm>
                <a:off x="42957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82"/>
              <p:cNvSpPr>
                <a:spLocks/>
              </p:cNvSpPr>
              <p:nvPr/>
            </p:nvSpPr>
            <p:spPr bwMode="auto">
              <a:xfrm>
                <a:off x="46386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83"/>
              <p:cNvSpPr>
                <a:spLocks/>
              </p:cNvSpPr>
              <p:nvPr/>
            </p:nvSpPr>
            <p:spPr bwMode="auto">
              <a:xfrm>
                <a:off x="498792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84"/>
              <p:cNvSpPr>
                <a:spLocks/>
              </p:cNvSpPr>
              <p:nvPr/>
            </p:nvSpPr>
            <p:spPr bwMode="auto">
              <a:xfrm>
                <a:off x="5338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85"/>
              <p:cNvSpPr>
                <a:spLocks/>
              </p:cNvSpPr>
              <p:nvPr/>
            </p:nvSpPr>
            <p:spPr bwMode="auto">
              <a:xfrm>
                <a:off x="568960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86"/>
              <p:cNvSpPr>
                <a:spLocks/>
              </p:cNvSpPr>
              <p:nvPr/>
            </p:nvSpPr>
            <p:spPr bwMode="auto">
              <a:xfrm>
                <a:off x="6038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87"/>
              <p:cNvSpPr>
                <a:spLocks/>
              </p:cNvSpPr>
              <p:nvPr/>
            </p:nvSpPr>
            <p:spPr bwMode="auto">
              <a:xfrm>
                <a:off x="6389688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Freeform 88"/>
              <p:cNvSpPr>
                <a:spLocks/>
              </p:cNvSpPr>
              <p:nvPr/>
            </p:nvSpPr>
            <p:spPr bwMode="auto">
              <a:xfrm>
                <a:off x="673258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89"/>
              <p:cNvSpPr>
                <a:spLocks/>
              </p:cNvSpPr>
              <p:nvPr/>
            </p:nvSpPr>
            <p:spPr bwMode="auto">
              <a:xfrm>
                <a:off x="708183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0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Freeform 90"/>
              <p:cNvSpPr>
                <a:spLocks/>
              </p:cNvSpPr>
              <p:nvPr/>
            </p:nvSpPr>
            <p:spPr bwMode="auto">
              <a:xfrm>
                <a:off x="7432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Freeform 91"/>
              <p:cNvSpPr>
                <a:spLocks/>
              </p:cNvSpPr>
              <p:nvPr/>
            </p:nvSpPr>
            <p:spPr bwMode="auto">
              <a:xfrm>
                <a:off x="778351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Freeform 92"/>
              <p:cNvSpPr>
                <a:spLocks/>
              </p:cNvSpPr>
              <p:nvPr/>
            </p:nvSpPr>
            <p:spPr bwMode="auto">
              <a:xfrm>
                <a:off x="8132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Freeform 93"/>
              <p:cNvSpPr>
                <a:spLocks/>
              </p:cNvSpPr>
              <p:nvPr/>
            </p:nvSpPr>
            <p:spPr bwMode="auto">
              <a:xfrm>
                <a:off x="8483600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Freeform 94"/>
              <p:cNvSpPr>
                <a:spLocks/>
              </p:cNvSpPr>
              <p:nvPr/>
            </p:nvSpPr>
            <p:spPr bwMode="auto">
              <a:xfrm>
                <a:off x="8826500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Freeform 95"/>
              <p:cNvSpPr>
                <a:spLocks/>
              </p:cNvSpPr>
              <p:nvPr/>
            </p:nvSpPr>
            <p:spPr bwMode="auto">
              <a:xfrm>
                <a:off x="91757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Freeform 96"/>
              <p:cNvSpPr>
                <a:spLocks/>
              </p:cNvSpPr>
              <p:nvPr/>
            </p:nvSpPr>
            <p:spPr bwMode="auto">
              <a:xfrm>
                <a:off x="95265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Freeform 97"/>
              <p:cNvSpPr>
                <a:spLocks/>
              </p:cNvSpPr>
              <p:nvPr/>
            </p:nvSpPr>
            <p:spPr bwMode="auto">
              <a:xfrm>
                <a:off x="987742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Freeform 98"/>
              <p:cNvSpPr>
                <a:spLocks/>
              </p:cNvSpPr>
              <p:nvPr/>
            </p:nvSpPr>
            <p:spPr bwMode="auto">
              <a:xfrm>
                <a:off x="10226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Freeform 99"/>
              <p:cNvSpPr>
                <a:spLocks/>
              </p:cNvSpPr>
              <p:nvPr/>
            </p:nvSpPr>
            <p:spPr bwMode="auto">
              <a:xfrm>
                <a:off x="105695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Freeform 100"/>
              <p:cNvSpPr>
                <a:spLocks/>
              </p:cNvSpPr>
              <p:nvPr/>
            </p:nvSpPr>
            <p:spPr bwMode="auto">
              <a:xfrm>
                <a:off x="109204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Freeform 101"/>
              <p:cNvSpPr>
                <a:spLocks/>
              </p:cNvSpPr>
              <p:nvPr/>
            </p:nvSpPr>
            <p:spPr bwMode="auto">
              <a:xfrm>
                <a:off x="112696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Oval 127"/>
              <p:cNvSpPr>
                <a:spLocks noChangeArrowheads="1"/>
              </p:cNvSpPr>
              <p:nvPr/>
            </p:nvSpPr>
            <p:spPr bwMode="auto">
              <a:xfrm>
                <a:off x="1893888" y="66675"/>
                <a:ext cx="82550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Oval 128"/>
              <p:cNvSpPr>
                <a:spLocks noChangeArrowheads="1"/>
              </p:cNvSpPr>
              <p:nvPr/>
            </p:nvSpPr>
            <p:spPr bwMode="auto">
              <a:xfrm>
                <a:off x="1909763" y="84138"/>
                <a:ext cx="74613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Freeform 129"/>
              <p:cNvSpPr>
                <a:spLocks/>
              </p:cNvSpPr>
              <p:nvPr/>
            </p:nvSpPr>
            <p:spPr bwMode="auto">
              <a:xfrm>
                <a:off x="1884363" y="50800"/>
                <a:ext cx="92075" cy="117475"/>
              </a:xfrm>
              <a:custGeom>
                <a:avLst/>
                <a:gdLst>
                  <a:gd name="T0" fmla="*/ 10 w 11"/>
                  <a:gd name="T1" fmla="*/ 7 h 14"/>
                  <a:gd name="T2" fmla="*/ 5 w 11"/>
                  <a:gd name="T3" fmla="*/ 11 h 14"/>
                  <a:gd name="T4" fmla="*/ 2 w 11"/>
                  <a:gd name="T5" fmla="*/ 7 h 14"/>
                  <a:gd name="T6" fmla="*/ 6 w 11"/>
                  <a:gd name="T7" fmla="*/ 2 h 14"/>
                  <a:gd name="T8" fmla="*/ 10 w 11"/>
                  <a:gd name="T9" fmla="*/ 7 h 14"/>
                  <a:gd name="T10" fmla="*/ 11 w 11"/>
                  <a:gd name="T11" fmla="*/ 7 h 14"/>
                  <a:gd name="T12" fmla="*/ 1 w 11"/>
                  <a:gd name="T13" fmla="*/ 7 h 14"/>
                  <a:gd name="T14" fmla="*/ 11 w 11"/>
                  <a:gd name="T15" fmla="*/ 7 h 14"/>
                  <a:gd name="T16" fmla="*/ 10 w 11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122" name="图片 2121"/>
            <p:cNvPicPr>
              <a:picLocks noChangeAspect="1"/>
            </p:cNvPicPr>
            <p:nvPr/>
          </p:nvPicPr>
          <p:blipFill rotWithShape="1">
            <a:blip r:embed="rId14"/>
            <a:srcRect t="16435"/>
            <a:stretch/>
          </p:blipFill>
          <p:spPr>
            <a:xfrm>
              <a:off x="1734093" y="3705726"/>
              <a:ext cx="10101948" cy="2562565"/>
            </a:xfrm>
            <a:prstGeom prst="rect">
              <a:avLst/>
            </a:prstGeom>
          </p:spPr>
        </p:pic>
      </p:grpSp>
      <p:pic>
        <p:nvPicPr>
          <p:cNvPr id="2125" name="图片 2124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" y="4502094"/>
            <a:ext cx="3106737" cy="2071158"/>
          </a:xfrm>
          <a:prstGeom prst="rect">
            <a:avLst/>
          </a:prstGeom>
        </p:spPr>
      </p:pic>
      <p:sp>
        <p:nvSpPr>
          <p:cNvPr id="67" name="文本框 66"/>
          <p:cNvSpPr txBox="1"/>
          <p:nvPr/>
        </p:nvSpPr>
        <p:spPr>
          <a:xfrm>
            <a:off x="4658752" y="224505"/>
            <a:ext cx="2874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目標對象</a:t>
            </a:r>
            <a:endParaRPr lang="zh-CN" altLang="en-US" sz="6000" b="1" dirty="0">
              <a:solidFill>
                <a:srgbClr val="697DA9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8" name="任意多边形 67"/>
          <p:cNvSpPr/>
          <p:nvPr/>
        </p:nvSpPr>
        <p:spPr>
          <a:xfrm>
            <a:off x="4315275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650" y="2869414"/>
            <a:ext cx="2953248" cy="1695948"/>
          </a:xfrm>
          <a:prstGeom prst="rect">
            <a:avLst/>
          </a:prstGeom>
        </p:spPr>
      </p:pic>
      <p:sp>
        <p:nvSpPr>
          <p:cNvPr id="69" name="任意多边形 68"/>
          <p:cNvSpPr/>
          <p:nvPr/>
        </p:nvSpPr>
        <p:spPr>
          <a:xfrm flipH="1">
            <a:off x="7641889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93" name="PA_库_任意多边形 92"/>
          <p:cNvSpPr/>
          <p:nvPr>
            <p:custDataLst>
              <p:tags r:id="rId1"/>
            </p:custDataLst>
          </p:nvPr>
        </p:nvSpPr>
        <p:spPr>
          <a:xfrm>
            <a:off x="8654723" y="4641956"/>
            <a:ext cx="1914852" cy="628621"/>
          </a:xfrm>
          <a:custGeom>
            <a:avLst/>
            <a:gdLst>
              <a:gd name="connsiteX0" fmla="*/ 45978 w 1081699"/>
              <a:gd name="connsiteY0" fmla="*/ 443693 h 443693"/>
              <a:gd name="connsiteX1" fmla="*/ 34894 w 1081699"/>
              <a:gd name="connsiteY1" fmla="*/ 44682 h 443693"/>
              <a:gd name="connsiteX2" fmla="*/ 84770 w 1081699"/>
              <a:gd name="connsiteY2" fmla="*/ 5889 h 443693"/>
              <a:gd name="connsiteX3" fmla="*/ 993628 w 1081699"/>
              <a:gd name="connsiteY3" fmla="*/ 11431 h 443693"/>
              <a:gd name="connsiteX4" fmla="*/ 1054588 w 1081699"/>
              <a:gd name="connsiteY4" fmla="*/ 61307 h 443693"/>
              <a:gd name="connsiteX5" fmla="*/ 1065672 w 1081699"/>
              <a:gd name="connsiteY5" fmla="*/ 427067 h 443693"/>
              <a:gd name="connsiteX0" fmla="*/ 34261 w 1064075"/>
              <a:gd name="connsiteY0" fmla="*/ 447655 h 447655"/>
              <a:gd name="connsiteX1" fmla="*/ 23177 w 1064075"/>
              <a:gd name="connsiteY1" fmla="*/ 48644 h 447655"/>
              <a:gd name="connsiteX2" fmla="*/ 73053 w 1064075"/>
              <a:gd name="connsiteY2" fmla="*/ 9851 h 447655"/>
              <a:gd name="connsiteX3" fmla="*/ 815656 w 1064075"/>
              <a:gd name="connsiteY3" fmla="*/ 4310 h 447655"/>
              <a:gd name="connsiteX4" fmla="*/ 1042871 w 1064075"/>
              <a:gd name="connsiteY4" fmla="*/ 65269 h 447655"/>
              <a:gd name="connsiteX5" fmla="*/ 1053955 w 1064075"/>
              <a:gd name="connsiteY5" fmla="*/ 431029 h 447655"/>
              <a:gd name="connsiteX0" fmla="*/ 18907 w 1048721"/>
              <a:gd name="connsiteY0" fmla="*/ 446164 h 446164"/>
              <a:gd name="connsiteX1" fmla="*/ 7823 w 1048721"/>
              <a:gd name="connsiteY1" fmla="*/ 47153 h 446164"/>
              <a:gd name="connsiteX2" fmla="*/ 135284 w 1048721"/>
              <a:gd name="connsiteY2" fmla="*/ 13902 h 446164"/>
              <a:gd name="connsiteX3" fmla="*/ 800302 w 1048721"/>
              <a:gd name="connsiteY3" fmla="*/ 2819 h 446164"/>
              <a:gd name="connsiteX4" fmla="*/ 1027517 w 1048721"/>
              <a:gd name="connsiteY4" fmla="*/ 63778 h 446164"/>
              <a:gd name="connsiteX5" fmla="*/ 1038601 w 1048721"/>
              <a:gd name="connsiteY5" fmla="*/ 429538 h 446164"/>
              <a:gd name="connsiteX0" fmla="*/ 19312 w 1049126"/>
              <a:gd name="connsiteY0" fmla="*/ 453320 h 453320"/>
              <a:gd name="connsiteX1" fmla="*/ 8228 w 1049126"/>
              <a:gd name="connsiteY1" fmla="*/ 54309 h 453320"/>
              <a:gd name="connsiteX2" fmla="*/ 141231 w 1049126"/>
              <a:gd name="connsiteY2" fmla="*/ 4433 h 453320"/>
              <a:gd name="connsiteX3" fmla="*/ 800707 w 1049126"/>
              <a:gd name="connsiteY3" fmla="*/ 9975 h 453320"/>
              <a:gd name="connsiteX4" fmla="*/ 1027922 w 1049126"/>
              <a:gd name="connsiteY4" fmla="*/ 70934 h 453320"/>
              <a:gd name="connsiteX5" fmla="*/ 1039006 w 1049126"/>
              <a:gd name="connsiteY5" fmla="*/ 436694 h 453320"/>
              <a:gd name="connsiteX0" fmla="*/ 28577 w 1058391"/>
              <a:gd name="connsiteY0" fmla="*/ 454524 h 454524"/>
              <a:gd name="connsiteX1" fmla="*/ 6409 w 1058391"/>
              <a:gd name="connsiteY1" fmla="*/ 72138 h 454524"/>
              <a:gd name="connsiteX2" fmla="*/ 150496 w 1058391"/>
              <a:gd name="connsiteY2" fmla="*/ 5637 h 454524"/>
              <a:gd name="connsiteX3" fmla="*/ 809972 w 1058391"/>
              <a:gd name="connsiteY3" fmla="*/ 11179 h 454524"/>
              <a:gd name="connsiteX4" fmla="*/ 1037187 w 1058391"/>
              <a:gd name="connsiteY4" fmla="*/ 72138 h 454524"/>
              <a:gd name="connsiteX5" fmla="*/ 1048271 w 1058391"/>
              <a:gd name="connsiteY5" fmla="*/ 437898 h 454524"/>
              <a:gd name="connsiteX0" fmla="*/ 35509 w 1065323"/>
              <a:gd name="connsiteY0" fmla="*/ 454524 h 454524"/>
              <a:gd name="connsiteX1" fmla="*/ 13341 w 1065323"/>
              <a:gd name="connsiteY1" fmla="*/ 72138 h 454524"/>
              <a:gd name="connsiteX2" fmla="*/ 157428 w 1065323"/>
              <a:gd name="connsiteY2" fmla="*/ 5637 h 454524"/>
              <a:gd name="connsiteX3" fmla="*/ 816904 w 1065323"/>
              <a:gd name="connsiteY3" fmla="*/ 11179 h 454524"/>
              <a:gd name="connsiteX4" fmla="*/ 1044119 w 1065323"/>
              <a:gd name="connsiteY4" fmla="*/ 72138 h 454524"/>
              <a:gd name="connsiteX5" fmla="*/ 1055203 w 1065323"/>
              <a:gd name="connsiteY5" fmla="*/ 437898 h 454524"/>
              <a:gd name="connsiteX0" fmla="*/ 21930 w 1085872"/>
              <a:gd name="connsiteY0" fmla="*/ 454524 h 454524"/>
              <a:gd name="connsiteX1" fmla="*/ 33890 w 1085872"/>
              <a:gd name="connsiteY1" fmla="*/ 72138 h 454524"/>
              <a:gd name="connsiteX2" fmla="*/ 177977 w 1085872"/>
              <a:gd name="connsiteY2" fmla="*/ 5637 h 454524"/>
              <a:gd name="connsiteX3" fmla="*/ 837453 w 1085872"/>
              <a:gd name="connsiteY3" fmla="*/ 11179 h 454524"/>
              <a:gd name="connsiteX4" fmla="*/ 1064668 w 1085872"/>
              <a:gd name="connsiteY4" fmla="*/ 72138 h 454524"/>
              <a:gd name="connsiteX5" fmla="*/ 1075752 w 1085872"/>
              <a:gd name="connsiteY5" fmla="*/ 437898 h 454524"/>
              <a:gd name="connsiteX0" fmla="*/ 9556 w 1073498"/>
              <a:gd name="connsiteY0" fmla="*/ 454524 h 454524"/>
              <a:gd name="connsiteX1" fmla="*/ 21516 w 1073498"/>
              <a:gd name="connsiteY1" fmla="*/ 72138 h 454524"/>
              <a:gd name="connsiteX2" fmla="*/ 165603 w 1073498"/>
              <a:gd name="connsiteY2" fmla="*/ 5637 h 454524"/>
              <a:gd name="connsiteX3" fmla="*/ 825079 w 1073498"/>
              <a:gd name="connsiteY3" fmla="*/ 11179 h 454524"/>
              <a:gd name="connsiteX4" fmla="*/ 1052294 w 1073498"/>
              <a:gd name="connsiteY4" fmla="*/ 72138 h 454524"/>
              <a:gd name="connsiteX5" fmla="*/ 1063378 w 1073498"/>
              <a:gd name="connsiteY5" fmla="*/ 437898 h 454524"/>
              <a:gd name="connsiteX0" fmla="*/ 4816 w 1068758"/>
              <a:gd name="connsiteY0" fmla="*/ 454524 h 454524"/>
              <a:gd name="connsiteX1" fmla="*/ 16776 w 1068758"/>
              <a:gd name="connsiteY1" fmla="*/ 72138 h 454524"/>
              <a:gd name="connsiteX2" fmla="*/ 160863 w 1068758"/>
              <a:gd name="connsiteY2" fmla="*/ 5637 h 454524"/>
              <a:gd name="connsiteX3" fmla="*/ 820339 w 1068758"/>
              <a:gd name="connsiteY3" fmla="*/ 11179 h 454524"/>
              <a:gd name="connsiteX4" fmla="*/ 1047554 w 1068758"/>
              <a:gd name="connsiteY4" fmla="*/ 72138 h 454524"/>
              <a:gd name="connsiteX5" fmla="*/ 1058638 w 1068758"/>
              <a:gd name="connsiteY5" fmla="*/ 437898 h 454524"/>
              <a:gd name="connsiteX0" fmla="*/ 4816 w 1063871"/>
              <a:gd name="connsiteY0" fmla="*/ 454524 h 454524"/>
              <a:gd name="connsiteX1" fmla="*/ 16776 w 1063871"/>
              <a:gd name="connsiteY1" fmla="*/ 72138 h 454524"/>
              <a:gd name="connsiteX2" fmla="*/ 160863 w 1063871"/>
              <a:gd name="connsiteY2" fmla="*/ 5637 h 454524"/>
              <a:gd name="connsiteX3" fmla="*/ 820339 w 1063871"/>
              <a:gd name="connsiteY3" fmla="*/ 11179 h 454524"/>
              <a:gd name="connsiteX4" fmla="*/ 1047554 w 1063871"/>
              <a:gd name="connsiteY4" fmla="*/ 72138 h 454524"/>
              <a:gd name="connsiteX5" fmla="*/ 1058638 w 1063871"/>
              <a:gd name="connsiteY5" fmla="*/ 437898 h 454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3871" h="454524">
                <a:moveTo>
                  <a:pt x="4816" y="454524"/>
                </a:moveTo>
                <a:cubicBezTo>
                  <a:pt x="2039" y="250835"/>
                  <a:pt x="-9232" y="146953"/>
                  <a:pt x="16776" y="72138"/>
                </a:cubicBezTo>
                <a:cubicBezTo>
                  <a:pt x="42784" y="-2677"/>
                  <a:pt x="26936" y="15797"/>
                  <a:pt x="160863" y="5637"/>
                </a:cubicBezTo>
                <a:cubicBezTo>
                  <a:pt x="294790" y="-4523"/>
                  <a:pt x="672557" y="95"/>
                  <a:pt x="820339" y="11179"/>
                </a:cubicBezTo>
                <a:cubicBezTo>
                  <a:pt x="968121" y="22263"/>
                  <a:pt x="1007838" y="1018"/>
                  <a:pt x="1047554" y="72138"/>
                </a:cubicBezTo>
                <a:cubicBezTo>
                  <a:pt x="1075586" y="143258"/>
                  <a:pt x="1059099" y="289654"/>
                  <a:pt x="1058638" y="437898"/>
                </a:cubicBezTo>
              </a:path>
            </a:pathLst>
          </a:custGeom>
          <a:pattFill prst="dkUpDiag">
            <a:fgClr>
              <a:schemeClr val="accent1">
                <a:lumMod val="50000"/>
              </a:schemeClr>
            </a:fgClr>
            <a:bgClr>
              <a:schemeClr val="bg1"/>
            </a:bgClr>
          </a:pattFill>
          <a:ln w="25400" cap="rnd">
            <a:solidFill>
              <a:schemeClr val="accent1">
                <a:lumMod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5" name="PA_库_组合 94"/>
          <p:cNvGrpSpPr/>
          <p:nvPr>
            <p:custDataLst>
              <p:tags r:id="rId2"/>
            </p:custDataLst>
          </p:nvPr>
        </p:nvGrpSpPr>
        <p:grpSpPr>
          <a:xfrm>
            <a:off x="5704940" y="2563751"/>
            <a:ext cx="3231821" cy="2678812"/>
            <a:chOff x="3352257" y="8272093"/>
            <a:chExt cx="2816087" cy="2217556"/>
          </a:xfrm>
        </p:grpSpPr>
        <p:sp>
          <p:nvSpPr>
            <p:cNvPr id="96" name="任意多边形 95"/>
            <p:cNvSpPr/>
            <p:nvPr/>
          </p:nvSpPr>
          <p:spPr>
            <a:xfrm>
              <a:off x="4082698" y="10129729"/>
              <a:ext cx="1541208" cy="359920"/>
            </a:xfrm>
            <a:custGeom>
              <a:avLst/>
              <a:gdLst>
                <a:gd name="connsiteX0" fmla="*/ 432707 w 1484704"/>
                <a:gd name="connsiteY0" fmla="*/ 30822 h 360364"/>
                <a:gd name="connsiteX1" fmla="*/ 432707 w 1484704"/>
                <a:gd name="connsiteY1" fmla="*/ 174661 h 360364"/>
                <a:gd name="connsiteX2" fmla="*/ 145031 w 1484704"/>
                <a:gd name="connsiteY2" fmla="*/ 195209 h 360364"/>
                <a:gd name="connsiteX3" fmla="*/ 93660 w 1484704"/>
                <a:gd name="connsiteY3" fmla="*/ 349321 h 360364"/>
                <a:gd name="connsiteX4" fmla="*/ 1419027 w 1484704"/>
                <a:gd name="connsiteY4" fmla="*/ 328773 h 360364"/>
                <a:gd name="connsiteX5" fmla="*/ 1244366 w 1484704"/>
                <a:gd name="connsiteY5" fmla="*/ 174661 h 360364"/>
                <a:gd name="connsiteX6" fmla="*/ 905319 w 1484704"/>
                <a:gd name="connsiteY6" fmla="*/ 174661 h 360364"/>
                <a:gd name="connsiteX7" fmla="*/ 853948 w 1484704"/>
                <a:gd name="connsiteY7" fmla="*/ 41097 h 360364"/>
                <a:gd name="connsiteX8" fmla="*/ 473804 w 1484704"/>
                <a:gd name="connsiteY8" fmla="*/ 0 h 360364"/>
                <a:gd name="connsiteX0" fmla="*/ 432707 w 1488230"/>
                <a:gd name="connsiteY0" fmla="*/ 30822 h 360364"/>
                <a:gd name="connsiteX1" fmla="*/ 432707 w 1488230"/>
                <a:gd name="connsiteY1" fmla="*/ 174661 h 360364"/>
                <a:gd name="connsiteX2" fmla="*/ 145031 w 1488230"/>
                <a:gd name="connsiteY2" fmla="*/ 195209 h 360364"/>
                <a:gd name="connsiteX3" fmla="*/ 93660 w 1488230"/>
                <a:gd name="connsiteY3" fmla="*/ 349321 h 360364"/>
                <a:gd name="connsiteX4" fmla="*/ 1419027 w 1488230"/>
                <a:gd name="connsiteY4" fmla="*/ 328773 h 360364"/>
                <a:gd name="connsiteX5" fmla="*/ 1244366 w 1488230"/>
                <a:gd name="connsiteY5" fmla="*/ 174661 h 360364"/>
                <a:gd name="connsiteX6" fmla="*/ 905319 w 1488230"/>
                <a:gd name="connsiteY6" fmla="*/ 174661 h 360364"/>
                <a:gd name="connsiteX7" fmla="*/ 853948 w 1488230"/>
                <a:gd name="connsiteY7" fmla="*/ 41097 h 360364"/>
                <a:gd name="connsiteX8" fmla="*/ 473804 w 1488230"/>
                <a:gd name="connsiteY8" fmla="*/ 0 h 360364"/>
                <a:gd name="connsiteX0" fmla="*/ 448705 w 1504228"/>
                <a:gd name="connsiteY0" fmla="*/ 30822 h 360364"/>
                <a:gd name="connsiteX1" fmla="*/ 448705 w 1504228"/>
                <a:gd name="connsiteY1" fmla="*/ 174661 h 360364"/>
                <a:gd name="connsiteX2" fmla="*/ 115616 w 1504228"/>
                <a:gd name="connsiteY2" fmla="*/ 195209 h 360364"/>
                <a:gd name="connsiteX3" fmla="*/ 109658 w 1504228"/>
                <a:gd name="connsiteY3" fmla="*/ 349321 h 360364"/>
                <a:gd name="connsiteX4" fmla="*/ 1435025 w 1504228"/>
                <a:gd name="connsiteY4" fmla="*/ 328773 h 360364"/>
                <a:gd name="connsiteX5" fmla="*/ 1260364 w 1504228"/>
                <a:gd name="connsiteY5" fmla="*/ 174661 h 360364"/>
                <a:gd name="connsiteX6" fmla="*/ 921317 w 1504228"/>
                <a:gd name="connsiteY6" fmla="*/ 174661 h 360364"/>
                <a:gd name="connsiteX7" fmla="*/ 869946 w 1504228"/>
                <a:gd name="connsiteY7" fmla="*/ 41097 h 360364"/>
                <a:gd name="connsiteX8" fmla="*/ 489802 w 1504228"/>
                <a:gd name="connsiteY8" fmla="*/ 0 h 360364"/>
                <a:gd name="connsiteX0" fmla="*/ 456558 w 1512081"/>
                <a:gd name="connsiteY0" fmla="*/ 30822 h 360364"/>
                <a:gd name="connsiteX1" fmla="*/ 456558 w 1512081"/>
                <a:gd name="connsiteY1" fmla="*/ 174661 h 360364"/>
                <a:gd name="connsiteX2" fmla="*/ 123469 w 1512081"/>
                <a:gd name="connsiteY2" fmla="*/ 195209 h 360364"/>
                <a:gd name="connsiteX3" fmla="*/ 117511 w 1512081"/>
                <a:gd name="connsiteY3" fmla="*/ 349321 h 360364"/>
                <a:gd name="connsiteX4" fmla="*/ 1442878 w 1512081"/>
                <a:gd name="connsiteY4" fmla="*/ 328773 h 360364"/>
                <a:gd name="connsiteX5" fmla="*/ 1268217 w 1512081"/>
                <a:gd name="connsiteY5" fmla="*/ 174661 h 360364"/>
                <a:gd name="connsiteX6" fmla="*/ 929170 w 1512081"/>
                <a:gd name="connsiteY6" fmla="*/ 174661 h 360364"/>
                <a:gd name="connsiteX7" fmla="*/ 877799 w 1512081"/>
                <a:gd name="connsiteY7" fmla="*/ 41097 h 360364"/>
                <a:gd name="connsiteX8" fmla="*/ 497655 w 1512081"/>
                <a:gd name="connsiteY8" fmla="*/ 0 h 360364"/>
                <a:gd name="connsiteX0" fmla="*/ 460127 w 1515650"/>
                <a:gd name="connsiteY0" fmla="*/ 30822 h 360364"/>
                <a:gd name="connsiteX1" fmla="*/ 460127 w 1515650"/>
                <a:gd name="connsiteY1" fmla="*/ 174661 h 360364"/>
                <a:gd name="connsiteX2" fmla="*/ 127038 w 1515650"/>
                <a:gd name="connsiteY2" fmla="*/ 195209 h 360364"/>
                <a:gd name="connsiteX3" fmla="*/ 121080 w 1515650"/>
                <a:gd name="connsiteY3" fmla="*/ 349321 h 360364"/>
                <a:gd name="connsiteX4" fmla="*/ 1446447 w 1515650"/>
                <a:gd name="connsiteY4" fmla="*/ 328773 h 360364"/>
                <a:gd name="connsiteX5" fmla="*/ 1271786 w 1515650"/>
                <a:gd name="connsiteY5" fmla="*/ 174661 h 360364"/>
                <a:gd name="connsiteX6" fmla="*/ 932739 w 1515650"/>
                <a:gd name="connsiteY6" fmla="*/ 174661 h 360364"/>
                <a:gd name="connsiteX7" fmla="*/ 881368 w 1515650"/>
                <a:gd name="connsiteY7" fmla="*/ 41097 h 360364"/>
                <a:gd name="connsiteX8" fmla="*/ 501224 w 1515650"/>
                <a:gd name="connsiteY8" fmla="*/ 0 h 360364"/>
                <a:gd name="connsiteX0" fmla="*/ 460127 w 1541207"/>
                <a:gd name="connsiteY0" fmla="*/ 30822 h 359920"/>
                <a:gd name="connsiteX1" fmla="*/ 460127 w 1541207"/>
                <a:gd name="connsiteY1" fmla="*/ 174661 h 359920"/>
                <a:gd name="connsiteX2" fmla="*/ 127038 w 1541207"/>
                <a:gd name="connsiteY2" fmla="*/ 195209 h 359920"/>
                <a:gd name="connsiteX3" fmla="*/ 121080 w 1541207"/>
                <a:gd name="connsiteY3" fmla="*/ 349321 h 359920"/>
                <a:gd name="connsiteX4" fmla="*/ 1446447 w 1541207"/>
                <a:gd name="connsiteY4" fmla="*/ 328773 h 359920"/>
                <a:gd name="connsiteX5" fmla="*/ 1362610 w 1541207"/>
                <a:gd name="connsiteY5" fmla="*/ 186428 h 359920"/>
                <a:gd name="connsiteX6" fmla="*/ 932739 w 1541207"/>
                <a:gd name="connsiteY6" fmla="*/ 174661 h 359920"/>
                <a:gd name="connsiteX7" fmla="*/ 881368 w 1541207"/>
                <a:gd name="connsiteY7" fmla="*/ 41097 h 359920"/>
                <a:gd name="connsiteX8" fmla="*/ 501224 w 1541207"/>
                <a:gd name="connsiteY8" fmla="*/ 0 h 35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1207" h="359920">
                  <a:moveTo>
                    <a:pt x="460127" y="30822"/>
                  </a:moveTo>
                  <a:cubicBezTo>
                    <a:pt x="484100" y="89042"/>
                    <a:pt x="515642" y="147263"/>
                    <a:pt x="460127" y="174661"/>
                  </a:cubicBezTo>
                  <a:cubicBezTo>
                    <a:pt x="404612" y="202059"/>
                    <a:pt x="224829" y="181787"/>
                    <a:pt x="127038" y="195209"/>
                  </a:cubicBezTo>
                  <a:cubicBezTo>
                    <a:pt x="29247" y="208631"/>
                    <a:pt x="-98822" y="327060"/>
                    <a:pt x="121080" y="349321"/>
                  </a:cubicBezTo>
                  <a:cubicBezTo>
                    <a:pt x="340982" y="371582"/>
                    <a:pt x="1239525" y="355922"/>
                    <a:pt x="1446447" y="328773"/>
                  </a:cubicBezTo>
                  <a:cubicBezTo>
                    <a:pt x="1653369" y="301624"/>
                    <a:pt x="1472997" y="204269"/>
                    <a:pt x="1362610" y="186428"/>
                  </a:cubicBezTo>
                  <a:cubicBezTo>
                    <a:pt x="1252223" y="168587"/>
                    <a:pt x="1012946" y="198883"/>
                    <a:pt x="932739" y="174661"/>
                  </a:cubicBezTo>
                  <a:cubicBezTo>
                    <a:pt x="852532" y="150439"/>
                    <a:pt x="953287" y="70207"/>
                    <a:pt x="881368" y="41097"/>
                  </a:cubicBezTo>
                  <a:cubicBezTo>
                    <a:pt x="809449" y="11987"/>
                    <a:pt x="655336" y="5993"/>
                    <a:pt x="501224" y="0"/>
                  </a:cubicBezTo>
                </a:path>
              </a:pathLst>
            </a:custGeom>
            <a:noFill/>
            <a:ln w="254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任意多边形 96"/>
            <p:cNvSpPr/>
            <p:nvPr/>
          </p:nvSpPr>
          <p:spPr>
            <a:xfrm>
              <a:off x="3352257" y="8272093"/>
              <a:ext cx="2816087" cy="1897406"/>
            </a:xfrm>
            <a:custGeom>
              <a:avLst/>
              <a:gdLst>
                <a:gd name="connsiteX0" fmla="*/ 1707880 w 2861827"/>
                <a:gd name="connsiteY0" fmla="*/ 281295 h 1930288"/>
                <a:gd name="connsiteX1" fmla="*/ 215615 w 2861827"/>
                <a:gd name="connsiteY1" fmla="*/ 339692 h 1930288"/>
                <a:gd name="connsiteX2" fmla="*/ 232000 w 2861827"/>
                <a:gd name="connsiteY2" fmla="*/ 394107 h 1930288"/>
                <a:gd name="connsiteX3" fmla="*/ 215615 w 2861827"/>
                <a:gd name="connsiteY3" fmla="*/ 1373568 h 1930288"/>
                <a:gd name="connsiteX4" fmla="*/ 649803 w 2861827"/>
                <a:gd name="connsiteY4" fmla="*/ 1618433 h 1930288"/>
                <a:gd name="connsiteX5" fmla="*/ 1976943 w 2861827"/>
                <a:gd name="connsiteY5" fmla="*/ 1632037 h 1930288"/>
                <a:gd name="connsiteX6" fmla="*/ 2632321 w 2861827"/>
                <a:gd name="connsiteY6" fmla="*/ 1489914 h 1930288"/>
                <a:gd name="connsiteX7" fmla="*/ 2571218 w 2861827"/>
                <a:gd name="connsiteY7" fmla="*/ 336220 h 1930288"/>
                <a:gd name="connsiteX8" fmla="*/ 1707880 w 2861827"/>
                <a:gd name="connsiteY8" fmla="*/ 281295 h 1930288"/>
                <a:gd name="connsiteX9" fmla="*/ 1615991 w 2861827"/>
                <a:gd name="connsiteY9" fmla="*/ 30 h 1930288"/>
                <a:gd name="connsiteX10" fmla="*/ 2608370 w 2861827"/>
                <a:gd name="connsiteY10" fmla="*/ 112138 h 1930288"/>
                <a:gd name="connsiteX11" fmla="*/ 2795281 w 2861827"/>
                <a:gd name="connsiteY11" fmla="*/ 1556567 h 1930288"/>
                <a:gd name="connsiteX12" fmla="*/ 2047637 w 2861827"/>
                <a:gd name="connsiteY12" fmla="*/ 1896433 h 1930288"/>
                <a:gd name="connsiteX13" fmla="*/ 533661 w 2861827"/>
                <a:gd name="connsiteY13" fmla="*/ 1877551 h 1930288"/>
                <a:gd name="connsiteX14" fmla="*/ 38348 w 2861827"/>
                <a:gd name="connsiteY14" fmla="*/ 1537686 h 1930288"/>
                <a:gd name="connsiteX15" fmla="*/ 57038 w 2861827"/>
                <a:gd name="connsiteY15" fmla="*/ 178223 h 1930288"/>
                <a:gd name="connsiteX16" fmla="*/ 38347 w 2861827"/>
                <a:gd name="connsiteY16" fmla="*/ 102697 h 1930288"/>
                <a:gd name="connsiteX17" fmla="*/ 1615991 w 2861827"/>
                <a:gd name="connsiteY17" fmla="*/ 30 h 1930288"/>
                <a:gd name="connsiteX0" fmla="*/ 1718242 w 2872189"/>
                <a:gd name="connsiteY0" fmla="*/ 281295 h 1930288"/>
                <a:gd name="connsiteX1" fmla="*/ 225977 w 2872189"/>
                <a:gd name="connsiteY1" fmla="*/ 339692 h 1930288"/>
                <a:gd name="connsiteX2" fmla="*/ 242362 w 2872189"/>
                <a:gd name="connsiteY2" fmla="*/ 394107 h 1930288"/>
                <a:gd name="connsiteX3" fmla="*/ 225977 w 2872189"/>
                <a:gd name="connsiteY3" fmla="*/ 1373568 h 1930288"/>
                <a:gd name="connsiteX4" fmla="*/ 660165 w 2872189"/>
                <a:gd name="connsiteY4" fmla="*/ 1618433 h 1930288"/>
                <a:gd name="connsiteX5" fmla="*/ 1987305 w 2872189"/>
                <a:gd name="connsiteY5" fmla="*/ 1632037 h 1930288"/>
                <a:gd name="connsiteX6" fmla="*/ 2642683 w 2872189"/>
                <a:gd name="connsiteY6" fmla="*/ 1489914 h 1930288"/>
                <a:gd name="connsiteX7" fmla="*/ 2581580 w 2872189"/>
                <a:gd name="connsiteY7" fmla="*/ 336220 h 1930288"/>
                <a:gd name="connsiteX8" fmla="*/ 1718242 w 2872189"/>
                <a:gd name="connsiteY8" fmla="*/ 281295 h 1930288"/>
                <a:gd name="connsiteX9" fmla="*/ 1626353 w 2872189"/>
                <a:gd name="connsiteY9" fmla="*/ 30 h 1930288"/>
                <a:gd name="connsiteX10" fmla="*/ 2618732 w 2872189"/>
                <a:gd name="connsiteY10" fmla="*/ 112138 h 1930288"/>
                <a:gd name="connsiteX11" fmla="*/ 2805643 w 2872189"/>
                <a:gd name="connsiteY11" fmla="*/ 1556567 h 1930288"/>
                <a:gd name="connsiteX12" fmla="*/ 2057999 w 2872189"/>
                <a:gd name="connsiteY12" fmla="*/ 1896433 h 1930288"/>
                <a:gd name="connsiteX13" fmla="*/ 544023 w 2872189"/>
                <a:gd name="connsiteY13" fmla="*/ 1877551 h 1930288"/>
                <a:gd name="connsiteX14" fmla="*/ 48710 w 2872189"/>
                <a:gd name="connsiteY14" fmla="*/ 1537686 h 1930288"/>
                <a:gd name="connsiteX15" fmla="*/ 42200 w 2872189"/>
                <a:gd name="connsiteY15" fmla="*/ 182213 h 1930288"/>
                <a:gd name="connsiteX16" fmla="*/ 48709 w 2872189"/>
                <a:gd name="connsiteY16" fmla="*/ 102697 h 1930288"/>
                <a:gd name="connsiteX17" fmla="*/ 1626353 w 2872189"/>
                <a:gd name="connsiteY17" fmla="*/ 30 h 1930288"/>
                <a:gd name="connsiteX0" fmla="*/ 1718242 w 2872189"/>
                <a:gd name="connsiteY0" fmla="*/ 281295 h 1930288"/>
                <a:gd name="connsiteX1" fmla="*/ 225977 w 2872189"/>
                <a:gd name="connsiteY1" fmla="*/ 339692 h 1930288"/>
                <a:gd name="connsiteX2" fmla="*/ 242362 w 2872189"/>
                <a:gd name="connsiteY2" fmla="*/ 394107 h 1930288"/>
                <a:gd name="connsiteX3" fmla="*/ 225977 w 2872189"/>
                <a:gd name="connsiteY3" fmla="*/ 1373568 h 1930288"/>
                <a:gd name="connsiteX4" fmla="*/ 660165 w 2872189"/>
                <a:gd name="connsiteY4" fmla="*/ 1618433 h 1930288"/>
                <a:gd name="connsiteX5" fmla="*/ 1987305 w 2872189"/>
                <a:gd name="connsiteY5" fmla="*/ 1632037 h 1930288"/>
                <a:gd name="connsiteX6" fmla="*/ 2642683 w 2872189"/>
                <a:gd name="connsiteY6" fmla="*/ 1489914 h 1930288"/>
                <a:gd name="connsiteX7" fmla="*/ 2581580 w 2872189"/>
                <a:gd name="connsiteY7" fmla="*/ 336220 h 1930288"/>
                <a:gd name="connsiteX8" fmla="*/ 1718242 w 2872189"/>
                <a:gd name="connsiteY8" fmla="*/ 281295 h 1930288"/>
                <a:gd name="connsiteX9" fmla="*/ 1626353 w 2872189"/>
                <a:gd name="connsiteY9" fmla="*/ 30 h 1930288"/>
                <a:gd name="connsiteX10" fmla="*/ 2618732 w 2872189"/>
                <a:gd name="connsiteY10" fmla="*/ 112138 h 1930288"/>
                <a:gd name="connsiteX11" fmla="*/ 2805643 w 2872189"/>
                <a:gd name="connsiteY11" fmla="*/ 1556567 h 1930288"/>
                <a:gd name="connsiteX12" fmla="*/ 2057999 w 2872189"/>
                <a:gd name="connsiteY12" fmla="*/ 1896433 h 1930288"/>
                <a:gd name="connsiteX13" fmla="*/ 544023 w 2872189"/>
                <a:gd name="connsiteY13" fmla="*/ 1877551 h 1930288"/>
                <a:gd name="connsiteX14" fmla="*/ 48710 w 2872189"/>
                <a:gd name="connsiteY14" fmla="*/ 1537686 h 1930288"/>
                <a:gd name="connsiteX15" fmla="*/ 42200 w 2872189"/>
                <a:gd name="connsiteY15" fmla="*/ 182213 h 1930288"/>
                <a:gd name="connsiteX16" fmla="*/ 48709 w 2872189"/>
                <a:gd name="connsiteY16" fmla="*/ 102697 h 1930288"/>
                <a:gd name="connsiteX17" fmla="*/ 1626353 w 2872189"/>
                <a:gd name="connsiteY17" fmla="*/ 30 h 1930288"/>
                <a:gd name="connsiteX0" fmla="*/ 1716326 w 2870273"/>
                <a:gd name="connsiteY0" fmla="*/ 281295 h 1930288"/>
                <a:gd name="connsiteX1" fmla="*/ 224061 w 2870273"/>
                <a:gd name="connsiteY1" fmla="*/ 339692 h 1930288"/>
                <a:gd name="connsiteX2" fmla="*/ 240446 w 2870273"/>
                <a:gd name="connsiteY2" fmla="*/ 394107 h 1930288"/>
                <a:gd name="connsiteX3" fmla="*/ 224061 w 2870273"/>
                <a:gd name="connsiteY3" fmla="*/ 1373568 h 1930288"/>
                <a:gd name="connsiteX4" fmla="*/ 658249 w 2870273"/>
                <a:gd name="connsiteY4" fmla="*/ 1618433 h 1930288"/>
                <a:gd name="connsiteX5" fmla="*/ 1985389 w 2870273"/>
                <a:gd name="connsiteY5" fmla="*/ 1632037 h 1930288"/>
                <a:gd name="connsiteX6" fmla="*/ 2640767 w 2870273"/>
                <a:gd name="connsiteY6" fmla="*/ 1489914 h 1930288"/>
                <a:gd name="connsiteX7" fmla="*/ 2579664 w 2870273"/>
                <a:gd name="connsiteY7" fmla="*/ 336220 h 1930288"/>
                <a:gd name="connsiteX8" fmla="*/ 1716326 w 2870273"/>
                <a:gd name="connsiteY8" fmla="*/ 281295 h 1930288"/>
                <a:gd name="connsiteX9" fmla="*/ 1624437 w 2870273"/>
                <a:gd name="connsiteY9" fmla="*/ 30 h 1930288"/>
                <a:gd name="connsiteX10" fmla="*/ 2616816 w 2870273"/>
                <a:gd name="connsiteY10" fmla="*/ 112138 h 1930288"/>
                <a:gd name="connsiteX11" fmla="*/ 2803727 w 2870273"/>
                <a:gd name="connsiteY11" fmla="*/ 1556567 h 1930288"/>
                <a:gd name="connsiteX12" fmla="*/ 2056083 w 2870273"/>
                <a:gd name="connsiteY12" fmla="*/ 1896433 h 1930288"/>
                <a:gd name="connsiteX13" fmla="*/ 542107 w 2870273"/>
                <a:gd name="connsiteY13" fmla="*/ 1877551 h 1930288"/>
                <a:gd name="connsiteX14" fmla="*/ 46794 w 2870273"/>
                <a:gd name="connsiteY14" fmla="*/ 1537686 h 1930288"/>
                <a:gd name="connsiteX15" fmla="*/ 44484 w 2870273"/>
                <a:gd name="connsiteY15" fmla="*/ 226103 h 1930288"/>
                <a:gd name="connsiteX16" fmla="*/ 46793 w 2870273"/>
                <a:gd name="connsiteY16" fmla="*/ 102697 h 1930288"/>
                <a:gd name="connsiteX17" fmla="*/ 1624437 w 2870273"/>
                <a:gd name="connsiteY17" fmla="*/ 30 h 1930288"/>
                <a:gd name="connsiteX0" fmla="*/ 1716326 w 2870273"/>
                <a:gd name="connsiteY0" fmla="*/ 281295 h 1930288"/>
                <a:gd name="connsiteX1" fmla="*/ 224061 w 2870273"/>
                <a:gd name="connsiteY1" fmla="*/ 339692 h 1930288"/>
                <a:gd name="connsiteX2" fmla="*/ 240446 w 2870273"/>
                <a:gd name="connsiteY2" fmla="*/ 394107 h 1930288"/>
                <a:gd name="connsiteX3" fmla="*/ 224061 w 2870273"/>
                <a:gd name="connsiteY3" fmla="*/ 1373568 h 1930288"/>
                <a:gd name="connsiteX4" fmla="*/ 658249 w 2870273"/>
                <a:gd name="connsiteY4" fmla="*/ 1618433 h 1930288"/>
                <a:gd name="connsiteX5" fmla="*/ 1985389 w 2870273"/>
                <a:gd name="connsiteY5" fmla="*/ 1632037 h 1930288"/>
                <a:gd name="connsiteX6" fmla="*/ 2640767 w 2870273"/>
                <a:gd name="connsiteY6" fmla="*/ 1489914 h 1930288"/>
                <a:gd name="connsiteX7" fmla="*/ 2579664 w 2870273"/>
                <a:gd name="connsiteY7" fmla="*/ 336220 h 1930288"/>
                <a:gd name="connsiteX8" fmla="*/ 1716326 w 2870273"/>
                <a:gd name="connsiteY8" fmla="*/ 281295 h 1930288"/>
                <a:gd name="connsiteX9" fmla="*/ 1624437 w 2870273"/>
                <a:gd name="connsiteY9" fmla="*/ 30 h 1930288"/>
                <a:gd name="connsiteX10" fmla="*/ 2616816 w 2870273"/>
                <a:gd name="connsiteY10" fmla="*/ 112138 h 1930288"/>
                <a:gd name="connsiteX11" fmla="*/ 2803727 w 2870273"/>
                <a:gd name="connsiteY11" fmla="*/ 1556567 h 1930288"/>
                <a:gd name="connsiteX12" fmla="*/ 2056083 w 2870273"/>
                <a:gd name="connsiteY12" fmla="*/ 1896433 h 1930288"/>
                <a:gd name="connsiteX13" fmla="*/ 542107 w 2870273"/>
                <a:gd name="connsiteY13" fmla="*/ 1877551 h 1930288"/>
                <a:gd name="connsiteX14" fmla="*/ 46794 w 2870273"/>
                <a:gd name="connsiteY14" fmla="*/ 1537686 h 1930288"/>
                <a:gd name="connsiteX15" fmla="*/ 44484 w 2870273"/>
                <a:gd name="connsiteY15" fmla="*/ 226103 h 1930288"/>
                <a:gd name="connsiteX16" fmla="*/ 46793 w 2870273"/>
                <a:gd name="connsiteY16" fmla="*/ 102697 h 1930288"/>
                <a:gd name="connsiteX17" fmla="*/ 1624437 w 2870273"/>
                <a:gd name="connsiteY17" fmla="*/ 30 h 1930288"/>
                <a:gd name="connsiteX0" fmla="*/ 1716326 w 2870273"/>
                <a:gd name="connsiteY0" fmla="*/ 281295 h 1930288"/>
                <a:gd name="connsiteX1" fmla="*/ 224061 w 2870273"/>
                <a:gd name="connsiteY1" fmla="*/ 339692 h 1930288"/>
                <a:gd name="connsiteX2" fmla="*/ 240446 w 2870273"/>
                <a:gd name="connsiteY2" fmla="*/ 394107 h 1930288"/>
                <a:gd name="connsiteX3" fmla="*/ 224061 w 2870273"/>
                <a:gd name="connsiteY3" fmla="*/ 1373568 h 1930288"/>
                <a:gd name="connsiteX4" fmla="*/ 658249 w 2870273"/>
                <a:gd name="connsiteY4" fmla="*/ 1618433 h 1930288"/>
                <a:gd name="connsiteX5" fmla="*/ 1985389 w 2870273"/>
                <a:gd name="connsiteY5" fmla="*/ 1632037 h 1930288"/>
                <a:gd name="connsiteX6" fmla="*/ 2640767 w 2870273"/>
                <a:gd name="connsiteY6" fmla="*/ 1489914 h 1930288"/>
                <a:gd name="connsiteX7" fmla="*/ 2579664 w 2870273"/>
                <a:gd name="connsiteY7" fmla="*/ 336220 h 1930288"/>
                <a:gd name="connsiteX8" fmla="*/ 1716326 w 2870273"/>
                <a:gd name="connsiteY8" fmla="*/ 281295 h 1930288"/>
                <a:gd name="connsiteX9" fmla="*/ 1624437 w 2870273"/>
                <a:gd name="connsiteY9" fmla="*/ 30 h 1930288"/>
                <a:gd name="connsiteX10" fmla="*/ 2616816 w 2870273"/>
                <a:gd name="connsiteY10" fmla="*/ 112138 h 1930288"/>
                <a:gd name="connsiteX11" fmla="*/ 2803727 w 2870273"/>
                <a:gd name="connsiteY11" fmla="*/ 1556567 h 1930288"/>
                <a:gd name="connsiteX12" fmla="*/ 2056083 w 2870273"/>
                <a:gd name="connsiteY12" fmla="*/ 1896433 h 1930288"/>
                <a:gd name="connsiteX13" fmla="*/ 542107 w 2870273"/>
                <a:gd name="connsiteY13" fmla="*/ 1877551 h 1930288"/>
                <a:gd name="connsiteX14" fmla="*/ 46794 w 2870273"/>
                <a:gd name="connsiteY14" fmla="*/ 1537686 h 1930288"/>
                <a:gd name="connsiteX15" fmla="*/ 44484 w 2870273"/>
                <a:gd name="connsiteY15" fmla="*/ 226103 h 1930288"/>
                <a:gd name="connsiteX16" fmla="*/ 46793 w 2870273"/>
                <a:gd name="connsiteY16" fmla="*/ 102697 h 1930288"/>
                <a:gd name="connsiteX17" fmla="*/ 1624437 w 2870273"/>
                <a:gd name="connsiteY17" fmla="*/ 30 h 1930288"/>
                <a:gd name="connsiteX0" fmla="*/ 1718242 w 2872189"/>
                <a:gd name="connsiteY0" fmla="*/ 281295 h 1930288"/>
                <a:gd name="connsiteX1" fmla="*/ 225977 w 2872189"/>
                <a:gd name="connsiteY1" fmla="*/ 339692 h 1930288"/>
                <a:gd name="connsiteX2" fmla="*/ 242362 w 2872189"/>
                <a:gd name="connsiteY2" fmla="*/ 394107 h 1930288"/>
                <a:gd name="connsiteX3" fmla="*/ 225977 w 2872189"/>
                <a:gd name="connsiteY3" fmla="*/ 1373568 h 1930288"/>
                <a:gd name="connsiteX4" fmla="*/ 660165 w 2872189"/>
                <a:gd name="connsiteY4" fmla="*/ 1618433 h 1930288"/>
                <a:gd name="connsiteX5" fmla="*/ 1987305 w 2872189"/>
                <a:gd name="connsiteY5" fmla="*/ 1632037 h 1930288"/>
                <a:gd name="connsiteX6" fmla="*/ 2642683 w 2872189"/>
                <a:gd name="connsiteY6" fmla="*/ 1489914 h 1930288"/>
                <a:gd name="connsiteX7" fmla="*/ 2581580 w 2872189"/>
                <a:gd name="connsiteY7" fmla="*/ 336220 h 1930288"/>
                <a:gd name="connsiteX8" fmla="*/ 1718242 w 2872189"/>
                <a:gd name="connsiteY8" fmla="*/ 281295 h 1930288"/>
                <a:gd name="connsiteX9" fmla="*/ 1626353 w 2872189"/>
                <a:gd name="connsiteY9" fmla="*/ 30 h 1930288"/>
                <a:gd name="connsiteX10" fmla="*/ 2618732 w 2872189"/>
                <a:gd name="connsiteY10" fmla="*/ 112138 h 1930288"/>
                <a:gd name="connsiteX11" fmla="*/ 2805643 w 2872189"/>
                <a:gd name="connsiteY11" fmla="*/ 1556567 h 1930288"/>
                <a:gd name="connsiteX12" fmla="*/ 2057999 w 2872189"/>
                <a:gd name="connsiteY12" fmla="*/ 1896433 h 1930288"/>
                <a:gd name="connsiteX13" fmla="*/ 544023 w 2872189"/>
                <a:gd name="connsiteY13" fmla="*/ 1877551 h 1930288"/>
                <a:gd name="connsiteX14" fmla="*/ 48710 w 2872189"/>
                <a:gd name="connsiteY14" fmla="*/ 1537686 h 1930288"/>
                <a:gd name="connsiteX15" fmla="*/ 42200 w 2872189"/>
                <a:gd name="connsiteY15" fmla="*/ 277972 h 1930288"/>
                <a:gd name="connsiteX16" fmla="*/ 48709 w 2872189"/>
                <a:gd name="connsiteY16" fmla="*/ 102697 h 1930288"/>
                <a:gd name="connsiteX17" fmla="*/ 1626353 w 2872189"/>
                <a:gd name="connsiteY17" fmla="*/ 30 h 1930288"/>
                <a:gd name="connsiteX0" fmla="*/ 1710944 w 2864891"/>
                <a:gd name="connsiteY0" fmla="*/ 281295 h 1930288"/>
                <a:gd name="connsiteX1" fmla="*/ 218679 w 2864891"/>
                <a:gd name="connsiteY1" fmla="*/ 339692 h 1930288"/>
                <a:gd name="connsiteX2" fmla="*/ 235064 w 2864891"/>
                <a:gd name="connsiteY2" fmla="*/ 394107 h 1930288"/>
                <a:gd name="connsiteX3" fmla="*/ 218679 w 2864891"/>
                <a:gd name="connsiteY3" fmla="*/ 1373568 h 1930288"/>
                <a:gd name="connsiteX4" fmla="*/ 652867 w 2864891"/>
                <a:gd name="connsiteY4" fmla="*/ 1618433 h 1930288"/>
                <a:gd name="connsiteX5" fmla="*/ 1980007 w 2864891"/>
                <a:gd name="connsiteY5" fmla="*/ 1632037 h 1930288"/>
                <a:gd name="connsiteX6" fmla="*/ 2635385 w 2864891"/>
                <a:gd name="connsiteY6" fmla="*/ 1489914 h 1930288"/>
                <a:gd name="connsiteX7" fmla="*/ 2574282 w 2864891"/>
                <a:gd name="connsiteY7" fmla="*/ 336220 h 1930288"/>
                <a:gd name="connsiteX8" fmla="*/ 1710944 w 2864891"/>
                <a:gd name="connsiteY8" fmla="*/ 281295 h 1930288"/>
                <a:gd name="connsiteX9" fmla="*/ 1619055 w 2864891"/>
                <a:gd name="connsiteY9" fmla="*/ 30 h 1930288"/>
                <a:gd name="connsiteX10" fmla="*/ 2611434 w 2864891"/>
                <a:gd name="connsiteY10" fmla="*/ 112138 h 1930288"/>
                <a:gd name="connsiteX11" fmla="*/ 2798345 w 2864891"/>
                <a:gd name="connsiteY11" fmla="*/ 1556567 h 1930288"/>
                <a:gd name="connsiteX12" fmla="*/ 2050701 w 2864891"/>
                <a:gd name="connsiteY12" fmla="*/ 1896433 h 1930288"/>
                <a:gd name="connsiteX13" fmla="*/ 536725 w 2864891"/>
                <a:gd name="connsiteY13" fmla="*/ 1877551 h 1930288"/>
                <a:gd name="connsiteX14" fmla="*/ 41412 w 2864891"/>
                <a:gd name="connsiteY14" fmla="*/ 1537686 h 1930288"/>
                <a:gd name="connsiteX15" fmla="*/ 34902 w 2864891"/>
                <a:gd name="connsiteY15" fmla="*/ 277972 h 1930288"/>
                <a:gd name="connsiteX16" fmla="*/ 41411 w 2864891"/>
                <a:gd name="connsiteY16" fmla="*/ 102697 h 1930288"/>
                <a:gd name="connsiteX17" fmla="*/ 1619055 w 2864891"/>
                <a:gd name="connsiteY17" fmla="*/ 30 h 1930288"/>
                <a:gd name="connsiteX0" fmla="*/ 1710944 w 2864891"/>
                <a:gd name="connsiteY0" fmla="*/ 281295 h 1930288"/>
                <a:gd name="connsiteX1" fmla="*/ 218679 w 2864891"/>
                <a:gd name="connsiteY1" fmla="*/ 339692 h 1930288"/>
                <a:gd name="connsiteX2" fmla="*/ 235064 w 2864891"/>
                <a:gd name="connsiteY2" fmla="*/ 394107 h 1930288"/>
                <a:gd name="connsiteX3" fmla="*/ 218679 w 2864891"/>
                <a:gd name="connsiteY3" fmla="*/ 1373568 h 1930288"/>
                <a:gd name="connsiteX4" fmla="*/ 652867 w 2864891"/>
                <a:gd name="connsiteY4" fmla="*/ 1618433 h 1930288"/>
                <a:gd name="connsiteX5" fmla="*/ 1980007 w 2864891"/>
                <a:gd name="connsiteY5" fmla="*/ 1632037 h 1930288"/>
                <a:gd name="connsiteX6" fmla="*/ 2635385 w 2864891"/>
                <a:gd name="connsiteY6" fmla="*/ 1489914 h 1930288"/>
                <a:gd name="connsiteX7" fmla="*/ 2574282 w 2864891"/>
                <a:gd name="connsiteY7" fmla="*/ 336220 h 1930288"/>
                <a:gd name="connsiteX8" fmla="*/ 1710944 w 2864891"/>
                <a:gd name="connsiteY8" fmla="*/ 281295 h 1930288"/>
                <a:gd name="connsiteX9" fmla="*/ 1619055 w 2864891"/>
                <a:gd name="connsiteY9" fmla="*/ 30 h 1930288"/>
                <a:gd name="connsiteX10" fmla="*/ 2611434 w 2864891"/>
                <a:gd name="connsiteY10" fmla="*/ 112138 h 1930288"/>
                <a:gd name="connsiteX11" fmla="*/ 2798345 w 2864891"/>
                <a:gd name="connsiteY11" fmla="*/ 1556567 h 1930288"/>
                <a:gd name="connsiteX12" fmla="*/ 2050701 w 2864891"/>
                <a:gd name="connsiteY12" fmla="*/ 1896433 h 1930288"/>
                <a:gd name="connsiteX13" fmla="*/ 536725 w 2864891"/>
                <a:gd name="connsiteY13" fmla="*/ 1877551 h 1930288"/>
                <a:gd name="connsiteX14" fmla="*/ 41412 w 2864891"/>
                <a:gd name="connsiteY14" fmla="*/ 1537686 h 1930288"/>
                <a:gd name="connsiteX15" fmla="*/ 34902 w 2864891"/>
                <a:gd name="connsiteY15" fmla="*/ 277972 h 1930288"/>
                <a:gd name="connsiteX16" fmla="*/ 41411 w 2864891"/>
                <a:gd name="connsiteY16" fmla="*/ 102697 h 1930288"/>
                <a:gd name="connsiteX17" fmla="*/ 1619055 w 2864891"/>
                <a:gd name="connsiteY17" fmla="*/ 30 h 1930288"/>
                <a:gd name="connsiteX0" fmla="*/ 1710944 w 2864891"/>
                <a:gd name="connsiteY0" fmla="*/ 281295 h 1930288"/>
                <a:gd name="connsiteX1" fmla="*/ 218679 w 2864891"/>
                <a:gd name="connsiteY1" fmla="*/ 339692 h 1930288"/>
                <a:gd name="connsiteX2" fmla="*/ 209865 w 2864891"/>
                <a:gd name="connsiteY2" fmla="*/ 485877 h 1930288"/>
                <a:gd name="connsiteX3" fmla="*/ 218679 w 2864891"/>
                <a:gd name="connsiteY3" fmla="*/ 1373568 h 1930288"/>
                <a:gd name="connsiteX4" fmla="*/ 652867 w 2864891"/>
                <a:gd name="connsiteY4" fmla="*/ 1618433 h 1930288"/>
                <a:gd name="connsiteX5" fmla="*/ 1980007 w 2864891"/>
                <a:gd name="connsiteY5" fmla="*/ 1632037 h 1930288"/>
                <a:gd name="connsiteX6" fmla="*/ 2635385 w 2864891"/>
                <a:gd name="connsiteY6" fmla="*/ 1489914 h 1930288"/>
                <a:gd name="connsiteX7" fmla="*/ 2574282 w 2864891"/>
                <a:gd name="connsiteY7" fmla="*/ 336220 h 1930288"/>
                <a:gd name="connsiteX8" fmla="*/ 1710944 w 2864891"/>
                <a:gd name="connsiteY8" fmla="*/ 281295 h 1930288"/>
                <a:gd name="connsiteX9" fmla="*/ 1619055 w 2864891"/>
                <a:gd name="connsiteY9" fmla="*/ 30 h 1930288"/>
                <a:gd name="connsiteX10" fmla="*/ 2611434 w 2864891"/>
                <a:gd name="connsiteY10" fmla="*/ 112138 h 1930288"/>
                <a:gd name="connsiteX11" fmla="*/ 2798345 w 2864891"/>
                <a:gd name="connsiteY11" fmla="*/ 1556567 h 1930288"/>
                <a:gd name="connsiteX12" fmla="*/ 2050701 w 2864891"/>
                <a:gd name="connsiteY12" fmla="*/ 1896433 h 1930288"/>
                <a:gd name="connsiteX13" fmla="*/ 536725 w 2864891"/>
                <a:gd name="connsiteY13" fmla="*/ 1877551 h 1930288"/>
                <a:gd name="connsiteX14" fmla="*/ 41412 w 2864891"/>
                <a:gd name="connsiteY14" fmla="*/ 1537686 h 1930288"/>
                <a:gd name="connsiteX15" fmla="*/ 34902 w 2864891"/>
                <a:gd name="connsiteY15" fmla="*/ 277972 h 1930288"/>
                <a:gd name="connsiteX16" fmla="*/ 41411 w 2864891"/>
                <a:gd name="connsiteY16" fmla="*/ 102697 h 1930288"/>
                <a:gd name="connsiteX17" fmla="*/ 1619055 w 2864891"/>
                <a:gd name="connsiteY17" fmla="*/ 30 h 193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64891" h="1930288">
                  <a:moveTo>
                    <a:pt x="1710944" y="281295"/>
                  </a:moveTo>
                  <a:cubicBezTo>
                    <a:pt x="1258210" y="277810"/>
                    <a:pt x="700654" y="293213"/>
                    <a:pt x="218679" y="339692"/>
                  </a:cubicBezTo>
                  <a:lnTo>
                    <a:pt x="209865" y="485877"/>
                  </a:lnTo>
                  <a:cubicBezTo>
                    <a:pt x="179144" y="904188"/>
                    <a:pt x="144845" y="1184809"/>
                    <a:pt x="218679" y="1373568"/>
                  </a:cubicBezTo>
                  <a:cubicBezTo>
                    <a:pt x="292513" y="1562327"/>
                    <a:pt x="359312" y="1575355"/>
                    <a:pt x="652867" y="1618433"/>
                  </a:cubicBezTo>
                  <a:cubicBezTo>
                    <a:pt x="946421" y="1661511"/>
                    <a:pt x="1649587" y="1653457"/>
                    <a:pt x="1980007" y="1632037"/>
                  </a:cubicBezTo>
                  <a:cubicBezTo>
                    <a:pt x="2310427" y="1610617"/>
                    <a:pt x="2577437" y="1572319"/>
                    <a:pt x="2635385" y="1489914"/>
                  </a:cubicBezTo>
                  <a:cubicBezTo>
                    <a:pt x="2693333" y="1407509"/>
                    <a:pt x="2699664" y="394360"/>
                    <a:pt x="2574282" y="336220"/>
                  </a:cubicBezTo>
                  <a:cubicBezTo>
                    <a:pt x="2511591" y="307151"/>
                    <a:pt x="2163678" y="284779"/>
                    <a:pt x="1710944" y="281295"/>
                  </a:cubicBezTo>
                  <a:close/>
                  <a:moveTo>
                    <a:pt x="1619055" y="30"/>
                  </a:moveTo>
                  <a:cubicBezTo>
                    <a:pt x="2084190" y="-1151"/>
                    <a:pt x="2451781" y="33466"/>
                    <a:pt x="2611434" y="112138"/>
                  </a:cubicBezTo>
                  <a:cubicBezTo>
                    <a:pt x="2930740" y="269483"/>
                    <a:pt x="2891800" y="1259184"/>
                    <a:pt x="2798345" y="1556567"/>
                  </a:cubicBezTo>
                  <a:cubicBezTo>
                    <a:pt x="2704889" y="1853949"/>
                    <a:pt x="2427638" y="1842936"/>
                    <a:pt x="2050701" y="1896433"/>
                  </a:cubicBezTo>
                  <a:cubicBezTo>
                    <a:pt x="1673765" y="1949930"/>
                    <a:pt x="871606" y="1937342"/>
                    <a:pt x="536725" y="1877551"/>
                  </a:cubicBezTo>
                  <a:cubicBezTo>
                    <a:pt x="201843" y="1817759"/>
                    <a:pt x="125049" y="1804283"/>
                    <a:pt x="41412" y="1537686"/>
                  </a:cubicBezTo>
                  <a:cubicBezTo>
                    <a:pt x="-42225" y="1271090"/>
                    <a:pt x="25056" y="595235"/>
                    <a:pt x="34902" y="277972"/>
                  </a:cubicBezTo>
                  <a:cubicBezTo>
                    <a:pt x="37071" y="236836"/>
                    <a:pt x="35040" y="171762"/>
                    <a:pt x="41411" y="102697"/>
                  </a:cubicBezTo>
                  <a:cubicBezTo>
                    <a:pt x="591240" y="38186"/>
                    <a:pt x="1153919" y="1210"/>
                    <a:pt x="1619055" y="30"/>
                  </a:cubicBezTo>
                  <a:close/>
                </a:path>
              </a:pathLst>
            </a:custGeom>
            <a:solidFill>
              <a:schemeClr val="bg1"/>
            </a:solidFill>
            <a:ln w="254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8" name="PA_库_组合 97"/>
          <p:cNvGrpSpPr/>
          <p:nvPr>
            <p:custDataLst>
              <p:tags r:id="rId3"/>
            </p:custDataLst>
          </p:nvPr>
        </p:nvGrpSpPr>
        <p:grpSpPr>
          <a:xfrm>
            <a:off x="5745645" y="5261194"/>
            <a:ext cx="4773130" cy="249369"/>
            <a:chOff x="1717000" y="5597856"/>
            <a:chExt cx="4320000" cy="156725"/>
          </a:xfrm>
        </p:grpSpPr>
        <p:sp>
          <p:nvSpPr>
            <p:cNvPr id="99" name="任意多边形 98"/>
            <p:cNvSpPr/>
            <p:nvPr/>
          </p:nvSpPr>
          <p:spPr>
            <a:xfrm>
              <a:off x="1717000" y="5597856"/>
              <a:ext cx="4320000" cy="33630"/>
            </a:xfrm>
            <a:custGeom>
              <a:avLst/>
              <a:gdLst>
                <a:gd name="connsiteX0" fmla="*/ 0 w 6074229"/>
                <a:gd name="connsiteY0" fmla="*/ 0 h 39188"/>
                <a:gd name="connsiteX1" fmla="*/ 1685109 w 6074229"/>
                <a:gd name="connsiteY1" fmla="*/ 13063 h 39188"/>
                <a:gd name="connsiteX2" fmla="*/ 3775166 w 6074229"/>
                <a:gd name="connsiteY2" fmla="*/ 39188 h 39188"/>
                <a:gd name="connsiteX3" fmla="*/ 5133703 w 6074229"/>
                <a:gd name="connsiteY3" fmla="*/ 26125 h 39188"/>
                <a:gd name="connsiteX4" fmla="*/ 6074229 w 6074229"/>
                <a:gd name="connsiteY4" fmla="*/ 13063 h 39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4229" h="39188">
                  <a:moveTo>
                    <a:pt x="0" y="0"/>
                  </a:moveTo>
                  <a:lnTo>
                    <a:pt x="1685109" y="13063"/>
                  </a:lnTo>
                  <a:lnTo>
                    <a:pt x="3775166" y="39188"/>
                  </a:lnTo>
                  <a:lnTo>
                    <a:pt x="5133703" y="26125"/>
                  </a:lnTo>
                  <a:lnTo>
                    <a:pt x="6074229" y="13063"/>
                  </a:lnTo>
                </a:path>
              </a:pathLst>
            </a:custGeom>
            <a:noFill/>
            <a:ln w="254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任意多边形 99"/>
            <p:cNvSpPr/>
            <p:nvPr/>
          </p:nvSpPr>
          <p:spPr>
            <a:xfrm>
              <a:off x="1930198" y="5615641"/>
              <a:ext cx="210987" cy="129682"/>
            </a:xfrm>
            <a:custGeom>
              <a:avLst/>
              <a:gdLst>
                <a:gd name="connsiteX0" fmla="*/ 210987 w 210987"/>
                <a:gd name="connsiteY0" fmla="*/ 0 h 151115"/>
                <a:gd name="connsiteX1" fmla="*/ 15044 w 210987"/>
                <a:gd name="connsiteY1" fmla="*/ 143692 h 151115"/>
                <a:gd name="connsiteX2" fmla="*/ 28107 w 210987"/>
                <a:gd name="connsiteY2" fmla="*/ 117566 h 15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任意多边形 100"/>
            <p:cNvSpPr/>
            <p:nvPr/>
          </p:nvSpPr>
          <p:spPr>
            <a:xfrm>
              <a:off x="2224383" y="5620119"/>
              <a:ext cx="197130" cy="123884"/>
            </a:xfrm>
            <a:custGeom>
              <a:avLst/>
              <a:gdLst>
                <a:gd name="connsiteX0" fmla="*/ 210987 w 210987"/>
                <a:gd name="connsiteY0" fmla="*/ 0 h 151115"/>
                <a:gd name="connsiteX1" fmla="*/ 15044 w 210987"/>
                <a:gd name="connsiteY1" fmla="*/ 143692 h 151115"/>
                <a:gd name="connsiteX2" fmla="*/ 28107 w 210987"/>
                <a:gd name="connsiteY2" fmla="*/ 117566 h 151115"/>
                <a:gd name="connsiteX0" fmla="*/ 197130 w 197130"/>
                <a:gd name="connsiteY0" fmla="*/ 0 h 144359"/>
                <a:gd name="connsiteX1" fmla="*/ 1187 w 197130"/>
                <a:gd name="connsiteY1" fmla="*/ 143692 h 144359"/>
                <a:gd name="connsiteX2" fmla="*/ 115850 w 197130"/>
                <a:gd name="connsiteY2" fmla="*/ 51825 h 14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130" h="144359">
                  <a:moveTo>
                    <a:pt x="197130" y="0"/>
                  </a:moveTo>
                  <a:cubicBezTo>
                    <a:pt x="114398" y="62049"/>
                    <a:pt x="14734" y="135055"/>
                    <a:pt x="1187" y="143692"/>
                  </a:cubicBezTo>
                  <a:cubicBezTo>
                    <a:pt x="-12360" y="152329"/>
                    <a:pt x="94078" y="74685"/>
                    <a:pt x="115850" y="51825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/>
          </p:nvSpPr>
          <p:spPr>
            <a:xfrm>
              <a:off x="2509506" y="5604211"/>
              <a:ext cx="161365" cy="128221"/>
            </a:xfrm>
            <a:custGeom>
              <a:avLst/>
              <a:gdLst>
                <a:gd name="connsiteX0" fmla="*/ 161365 w 161365"/>
                <a:gd name="connsiteY0" fmla="*/ 0 h 149412"/>
                <a:gd name="connsiteX1" fmla="*/ 0 w 161365"/>
                <a:gd name="connsiteY1" fmla="*/ 149412 h 14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61365" h="149412">
                  <a:moveTo>
                    <a:pt x="161365" y="0"/>
                  </a:moveTo>
                  <a:lnTo>
                    <a:pt x="0" y="149412"/>
                  </a:ln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/>
          </p:nvSpPr>
          <p:spPr>
            <a:xfrm>
              <a:off x="2742619" y="5616648"/>
              <a:ext cx="210987" cy="129682"/>
            </a:xfrm>
            <a:custGeom>
              <a:avLst/>
              <a:gdLst>
                <a:gd name="connsiteX0" fmla="*/ 210987 w 210987"/>
                <a:gd name="connsiteY0" fmla="*/ 0 h 151115"/>
                <a:gd name="connsiteX1" fmla="*/ 15044 w 210987"/>
                <a:gd name="connsiteY1" fmla="*/ 143692 h 151115"/>
                <a:gd name="connsiteX2" fmla="*/ 28107 w 210987"/>
                <a:gd name="connsiteY2" fmla="*/ 117566 h 15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987" h="151115">
                  <a:moveTo>
                    <a:pt x="210987" y="0"/>
                  </a:moveTo>
                  <a:cubicBezTo>
                    <a:pt x="128255" y="62049"/>
                    <a:pt x="45524" y="124098"/>
                    <a:pt x="15044" y="143692"/>
                  </a:cubicBezTo>
                  <a:cubicBezTo>
                    <a:pt x="-15436" y="163286"/>
                    <a:pt x="6335" y="140426"/>
                    <a:pt x="28107" y="117566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3036804" y="5605218"/>
              <a:ext cx="1311708" cy="148199"/>
              <a:chOff x="3036804" y="5605218"/>
              <a:chExt cx="1311708" cy="148199"/>
            </a:xfrm>
          </p:grpSpPr>
          <p:sp>
            <p:nvSpPr>
              <p:cNvPr id="111" name="任意多边形 110"/>
              <p:cNvSpPr/>
              <p:nvPr/>
            </p:nvSpPr>
            <p:spPr>
              <a:xfrm>
                <a:off x="3036804" y="5621127"/>
                <a:ext cx="197130" cy="123884"/>
              </a:xfrm>
              <a:custGeom>
                <a:avLst/>
                <a:gdLst>
                  <a:gd name="connsiteX0" fmla="*/ 210987 w 210987"/>
                  <a:gd name="connsiteY0" fmla="*/ 0 h 151115"/>
                  <a:gd name="connsiteX1" fmla="*/ 15044 w 210987"/>
                  <a:gd name="connsiteY1" fmla="*/ 143692 h 151115"/>
                  <a:gd name="connsiteX2" fmla="*/ 28107 w 210987"/>
                  <a:gd name="connsiteY2" fmla="*/ 117566 h 151115"/>
                  <a:gd name="connsiteX0" fmla="*/ 197130 w 197130"/>
                  <a:gd name="connsiteY0" fmla="*/ 0 h 144359"/>
                  <a:gd name="connsiteX1" fmla="*/ 1187 w 197130"/>
                  <a:gd name="connsiteY1" fmla="*/ 143692 h 144359"/>
                  <a:gd name="connsiteX2" fmla="*/ 115850 w 197130"/>
                  <a:gd name="connsiteY2" fmla="*/ 51825 h 14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任意多边形 111"/>
              <p:cNvSpPr/>
              <p:nvPr/>
            </p:nvSpPr>
            <p:spPr>
              <a:xfrm>
                <a:off x="3321927" y="5605218"/>
                <a:ext cx="161365" cy="128221"/>
              </a:xfrm>
              <a:custGeom>
                <a:avLst/>
                <a:gdLst>
                  <a:gd name="connsiteX0" fmla="*/ 161365 w 161365"/>
                  <a:gd name="connsiteY0" fmla="*/ 0 h 149412"/>
                  <a:gd name="connsiteX1" fmla="*/ 0 w 161365"/>
                  <a:gd name="connsiteY1" fmla="*/ 149412 h 14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任意多边形 112"/>
              <p:cNvSpPr/>
              <p:nvPr/>
            </p:nvSpPr>
            <p:spPr>
              <a:xfrm>
                <a:off x="3607839" y="5623735"/>
                <a:ext cx="210987" cy="129682"/>
              </a:xfrm>
              <a:custGeom>
                <a:avLst/>
                <a:gdLst>
                  <a:gd name="connsiteX0" fmla="*/ 210987 w 210987"/>
                  <a:gd name="connsiteY0" fmla="*/ 0 h 151115"/>
                  <a:gd name="connsiteX1" fmla="*/ 15044 w 210987"/>
                  <a:gd name="connsiteY1" fmla="*/ 143692 h 151115"/>
                  <a:gd name="connsiteX2" fmla="*/ 28107 w 210987"/>
                  <a:gd name="connsiteY2" fmla="*/ 117566 h 15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任意多边形 113"/>
              <p:cNvSpPr/>
              <p:nvPr/>
            </p:nvSpPr>
            <p:spPr>
              <a:xfrm>
                <a:off x="3902024" y="5628214"/>
                <a:ext cx="197130" cy="123884"/>
              </a:xfrm>
              <a:custGeom>
                <a:avLst/>
                <a:gdLst>
                  <a:gd name="connsiteX0" fmla="*/ 210987 w 210987"/>
                  <a:gd name="connsiteY0" fmla="*/ 0 h 151115"/>
                  <a:gd name="connsiteX1" fmla="*/ 15044 w 210987"/>
                  <a:gd name="connsiteY1" fmla="*/ 143692 h 151115"/>
                  <a:gd name="connsiteX2" fmla="*/ 28107 w 210987"/>
                  <a:gd name="connsiteY2" fmla="*/ 117566 h 151115"/>
                  <a:gd name="connsiteX0" fmla="*/ 197130 w 197130"/>
                  <a:gd name="connsiteY0" fmla="*/ 0 h 144359"/>
                  <a:gd name="connsiteX1" fmla="*/ 1187 w 197130"/>
                  <a:gd name="connsiteY1" fmla="*/ 143692 h 144359"/>
                  <a:gd name="connsiteX2" fmla="*/ 115850 w 197130"/>
                  <a:gd name="connsiteY2" fmla="*/ 51825 h 14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任意多边形 114"/>
              <p:cNvSpPr/>
              <p:nvPr/>
            </p:nvSpPr>
            <p:spPr>
              <a:xfrm>
                <a:off x="4187147" y="5612305"/>
                <a:ext cx="161365" cy="128221"/>
              </a:xfrm>
              <a:custGeom>
                <a:avLst/>
                <a:gdLst>
                  <a:gd name="connsiteX0" fmla="*/ 161365 w 161365"/>
                  <a:gd name="connsiteY0" fmla="*/ 0 h 149412"/>
                  <a:gd name="connsiteX1" fmla="*/ 0 w 161365"/>
                  <a:gd name="connsiteY1" fmla="*/ 149412 h 14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5" name="组合 104"/>
            <p:cNvGrpSpPr/>
            <p:nvPr/>
          </p:nvGrpSpPr>
          <p:grpSpPr>
            <a:xfrm>
              <a:off x="4461628" y="5606382"/>
              <a:ext cx="1311708" cy="148199"/>
              <a:chOff x="3036804" y="5605218"/>
              <a:chExt cx="1311708" cy="148199"/>
            </a:xfrm>
          </p:grpSpPr>
          <p:sp>
            <p:nvSpPr>
              <p:cNvPr id="106" name="任意多边形 105"/>
              <p:cNvSpPr/>
              <p:nvPr/>
            </p:nvSpPr>
            <p:spPr>
              <a:xfrm>
                <a:off x="3036804" y="5621127"/>
                <a:ext cx="197130" cy="123884"/>
              </a:xfrm>
              <a:custGeom>
                <a:avLst/>
                <a:gdLst>
                  <a:gd name="connsiteX0" fmla="*/ 210987 w 210987"/>
                  <a:gd name="connsiteY0" fmla="*/ 0 h 151115"/>
                  <a:gd name="connsiteX1" fmla="*/ 15044 w 210987"/>
                  <a:gd name="connsiteY1" fmla="*/ 143692 h 151115"/>
                  <a:gd name="connsiteX2" fmla="*/ 28107 w 210987"/>
                  <a:gd name="connsiteY2" fmla="*/ 117566 h 151115"/>
                  <a:gd name="connsiteX0" fmla="*/ 197130 w 197130"/>
                  <a:gd name="connsiteY0" fmla="*/ 0 h 144359"/>
                  <a:gd name="connsiteX1" fmla="*/ 1187 w 197130"/>
                  <a:gd name="connsiteY1" fmla="*/ 143692 h 144359"/>
                  <a:gd name="connsiteX2" fmla="*/ 115850 w 197130"/>
                  <a:gd name="connsiteY2" fmla="*/ 51825 h 14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任意多边形 106"/>
              <p:cNvSpPr/>
              <p:nvPr/>
            </p:nvSpPr>
            <p:spPr>
              <a:xfrm>
                <a:off x="3321927" y="5605218"/>
                <a:ext cx="161365" cy="128221"/>
              </a:xfrm>
              <a:custGeom>
                <a:avLst/>
                <a:gdLst>
                  <a:gd name="connsiteX0" fmla="*/ 161365 w 161365"/>
                  <a:gd name="connsiteY0" fmla="*/ 0 h 149412"/>
                  <a:gd name="connsiteX1" fmla="*/ 0 w 161365"/>
                  <a:gd name="connsiteY1" fmla="*/ 149412 h 14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任意多边形 107"/>
              <p:cNvSpPr/>
              <p:nvPr/>
            </p:nvSpPr>
            <p:spPr>
              <a:xfrm>
                <a:off x="3607839" y="5623735"/>
                <a:ext cx="210987" cy="129682"/>
              </a:xfrm>
              <a:custGeom>
                <a:avLst/>
                <a:gdLst>
                  <a:gd name="connsiteX0" fmla="*/ 210987 w 210987"/>
                  <a:gd name="connsiteY0" fmla="*/ 0 h 151115"/>
                  <a:gd name="connsiteX1" fmla="*/ 15044 w 210987"/>
                  <a:gd name="connsiteY1" fmla="*/ 143692 h 151115"/>
                  <a:gd name="connsiteX2" fmla="*/ 28107 w 210987"/>
                  <a:gd name="connsiteY2" fmla="*/ 117566 h 15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0987" h="151115">
                    <a:moveTo>
                      <a:pt x="210987" y="0"/>
                    </a:moveTo>
                    <a:cubicBezTo>
                      <a:pt x="128255" y="62049"/>
                      <a:pt x="45524" y="124098"/>
                      <a:pt x="15044" y="143692"/>
                    </a:cubicBezTo>
                    <a:cubicBezTo>
                      <a:pt x="-15436" y="163286"/>
                      <a:pt x="6335" y="140426"/>
                      <a:pt x="28107" y="117566"/>
                    </a:cubicBez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任意多边形 108"/>
              <p:cNvSpPr/>
              <p:nvPr/>
            </p:nvSpPr>
            <p:spPr>
              <a:xfrm>
                <a:off x="3902024" y="5628214"/>
                <a:ext cx="197130" cy="123884"/>
              </a:xfrm>
              <a:custGeom>
                <a:avLst/>
                <a:gdLst>
                  <a:gd name="connsiteX0" fmla="*/ 210987 w 210987"/>
                  <a:gd name="connsiteY0" fmla="*/ 0 h 151115"/>
                  <a:gd name="connsiteX1" fmla="*/ 15044 w 210987"/>
                  <a:gd name="connsiteY1" fmla="*/ 143692 h 151115"/>
                  <a:gd name="connsiteX2" fmla="*/ 28107 w 210987"/>
                  <a:gd name="connsiteY2" fmla="*/ 117566 h 151115"/>
                  <a:gd name="connsiteX0" fmla="*/ 197130 w 197130"/>
                  <a:gd name="connsiteY0" fmla="*/ 0 h 144359"/>
                  <a:gd name="connsiteX1" fmla="*/ 1187 w 197130"/>
                  <a:gd name="connsiteY1" fmla="*/ 143692 h 144359"/>
                  <a:gd name="connsiteX2" fmla="*/ 115850 w 197130"/>
                  <a:gd name="connsiteY2" fmla="*/ 51825 h 14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7130" h="144359">
                    <a:moveTo>
                      <a:pt x="197130" y="0"/>
                    </a:moveTo>
                    <a:cubicBezTo>
                      <a:pt x="114398" y="62049"/>
                      <a:pt x="14734" y="135055"/>
                      <a:pt x="1187" y="143692"/>
                    </a:cubicBezTo>
                    <a:cubicBezTo>
                      <a:pt x="-12360" y="152329"/>
                      <a:pt x="94078" y="74685"/>
                      <a:pt x="115850" y="51825"/>
                    </a:cubicBez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任意多边形 109"/>
              <p:cNvSpPr/>
              <p:nvPr/>
            </p:nvSpPr>
            <p:spPr>
              <a:xfrm>
                <a:off x="4187147" y="5612305"/>
                <a:ext cx="161365" cy="128221"/>
              </a:xfrm>
              <a:custGeom>
                <a:avLst/>
                <a:gdLst>
                  <a:gd name="connsiteX0" fmla="*/ 161365 w 161365"/>
                  <a:gd name="connsiteY0" fmla="*/ 0 h 149412"/>
                  <a:gd name="connsiteX1" fmla="*/ 0 w 161365"/>
                  <a:gd name="connsiteY1" fmla="*/ 149412 h 149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1365" h="149412">
                    <a:moveTo>
                      <a:pt x="161365" y="0"/>
                    </a:moveTo>
                    <a:lnTo>
                      <a:pt x="0" y="149412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lumMod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" name="群組 3"/>
          <p:cNvGrpSpPr/>
          <p:nvPr/>
        </p:nvGrpSpPr>
        <p:grpSpPr>
          <a:xfrm>
            <a:off x="2432703" y="2078335"/>
            <a:ext cx="3221436" cy="1242847"/>
            <a:chOff x="2432703" y="2078335"/>
            <a:chExt cx="3221436" cy="1242847"/>
          </a:xfrm>
        </p:grpSpPr>
        <p:sp>
          <p:nvSpPr>
            <p:cNvPr id="119" name="PA_库_文本框 118"/>
            <p:cNvSpPr txBox="1"/>
            <p:nvPr>
              <p:custDataLst>
                <p:tags r:id="rId8"/>
              </p:custDataLst>
            </p:nvPr>
          </p:nvSpPr>
          <p:spPr>
            <a:xfrm>
              <a:off x="2432703" y="2690240"/>
              <a:ext cx="3221436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400" dirty="0" smtClean="0">
                  <a:solidFill>
                    <a:schemeClr val="tx2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讓玩家能夠上此網頁然後觀看網站消息、更新訊息與游戲教學影片等</a:t>
              </a:r>
              <a:endParaRPr lang="en-US" altLang="zh-CN" sz="1400" dirty="0" smtClean="0">
                <a:solidFill>
                  <a:schemeClr val="tx2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20" name="PA_库_文本框 119"/>
            <p:cNvSpPr txBox="1"/>
            <p:nvPr>
              <p:custDataLst>
                <p:tags r:id="rId9"/>
              </p:custDataLst>
            </p:nvPr>
          </p:nvSpPr>
          <p:spPr>
            <a:xfrm>
              <a:off x="3044032" y="2078335"/>
              <a:ext cx="800219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697DA9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玩家</a:t>
              </a:r>
            </a:p>
          </p:txBody>
        </p:sp>
        <p:sp>
          <p:nvSpPr>
            <p:cNvPr id="121" name="PA_库_任意多边形 120"/>
            <p:cNvSpPr/>
            <p:nvPr>
              <p:custDataLst>
                <p:tags r:id="rId10"/>
              </p:custDataLst>
            </p:nvPr>
          </p:nvSpPr>
          <p:spPr>
            <a:xfrm>
              <a:off x="2540488" y="2114688"/>
              <a:ext cx="551953" cy="413363"/>
            </a:xfrm>
            <a:custGeom>
              <a:avLst/>
              <a:gdLst>
                <a:gd name="connsiteX0" fmla="*/ 256195 w 3682147"/>
                <a:gd name="connsiteY0" fmla="*/ 48768 h 428436"/>
                <a:gd name="connsiteX1" fmla="*/ 2950627 w 3682147"/>
                <a:gd name="connsiteY1" fmla="*/ 0 h 428436"/>
                <a:gd name="connsiteX2" fmla="*/ 85507 w 3682147"/>
                <a:gd name="connsiteY2" fmla="*/ 158496 h 428436"/>
                <a:gd name="connsiteX3" fmla="*/ 3170083 w 3682147"/>
                <a:gd name="connsiteY3" fmla="*/ 73152 h 428436"/>
                <a:gd name="connsiteX4" fmla="*/ 163 w 3682147"/>
                <a:gd name="connsiteY4" fmla="*/ 243840 h 428436"/>
                <a:gd name="connsiteX5" fmla="*/ 3328579 w 3682147"/>
                <a:gd name="connsiteY5" fmla="*/ 158496 h 428436"/>
                <a:gd name="connsiteX6" fmla="*/ 12355 w 3682147"/>
                <a:gd name="connsiteY6" fmla="*/ 353568 h 428436"/>
                <a:gd name="connsiteX7" fmla="*/ 3511459 w 3682147"/>
                <a:gd name="connsiteY7" fmla="*/ 256032 h 428436"/>
                <a:gd name="connsiteX8" fmla="*/ 12355 w 3682147"/>
                <a:gd name="connsiteY8" fmla="*/ 426720 h 428436"/>
                <a:gd name="connsiteX9" fmla="*/ 3682147 w 3682147"/>
                <a:gd name="connsiteY9" fmla="*/ 329184 h 428436"/>
                <a:gd name="connsiteX0" fmla="*/ 256195 w 3682147"/>
                <a:gd name="connsiteY0" fmla="*/ 48768 h 435235"/>
                <a:gd name="connsiteX1" fmla="*/ 2950627 w 3682147"/>
                <a:gd name="connsiteY1" fmla="*/ 0 h 435235"/>
                <a:gd name="connsiteX2" fmla="*/ 85507 w 3682147"/>
                <a:gd name="connsiteY2" fmla="*/ 158496 h 435235"/>
                <a:gd name="connsiteX3" fmla="*/ 3170083 w 3682147"/>
                <a:gd name="connsiteY3" fmla="*/ 73152 h 435235"/>
                <a:gd name="connsiteX4" fmla="*/ 163 w 3682147"/>
                <a:gd name="connsiteY4" fmla="*/ 243840 h 435235"/>
                <a:gd name="connsiteX5" fmla="*/ 3328579 w 3682147"/>
                <a:gd name="connsiteY5" fmla="*/ 158496 h 435235"/>
                <a:gd name="connsiteX6" fmla="*/ 12355 w 3682147"/>
                <a:gd name="connsiteY6" fmla="*/ 353568 h 435235"/>
                <a:gd name="connsiteX7" fmla="*/ 3511459 w 3682147"/>
                <a:gd name="connsiteY7" fmla="*/ 256032 h 435235"/>
                <a:gd name="connsiteX8" fmla="*/ 216207 w 3682147"/>
                <a:gd name="connsiteY8" fmla="*/ 433681 h 435235"/>
                <a:gd name="connsiteX9" fmla="*/ 3682147 w 3682147"/>
                <a:gd name="connsiteY9" fmla="*/ 329184 h 435235"/>
                <a:gd name="connsiteX0" fmla="*/ 256195 w 3682147"/>
                <a:gd name="connsiteY0" fmla="*/ 48768 h 401763"/>
                <a:gd name="connsiteX1" fmla="*/ 2950627 w 3682147"/>
                <a:gd name="connsiteY1" fmla="*/ 0 h 401763"/>
                <a:gd name="connsiteX2" fmla="*/ 85507 w 3682147"/>
                <a:gd name="connsiteY2" fmla="*/ 158496 h 401763"/>
                <a:gd name="connsiteX3" fmla="*/ 3170083 w 3682147"/>
                <a:gd name="connsiteY3" fmla="*/ 73152 h 401763"/>
                <a:gd name="connsiteX4" fmla="*/ 163 w 3682147"/>
                <a:gd name="connsiteY4" fmla="*/ 243840 h 401763"/>
                <a:gd name="connsiteX5" fmla="*/ 3328579 w 3682147"/>
                <a:gd name="connsiteY5" fmla="*/ 158496 h 401763"/>
                <a:gd name="connsiteX6" fmla="*/ 12355 w 3682147"/>
                <a:gd name="connsiteY6" fmla="*/ 353568 h 401763"/>
                <a:gd name="connsiteX7" fmla="*/ 3511459 w 3682147"/>
                <a:gd name="connsiteY7" fmla="*/ 256032 h 401763"/>
                <a:gd name="connsiteX8" fmla="*/ 208366 w 3682147"/>
                <a:gd name="connsiteY8" fmla="*/ 398876 h 401763"/>
                <a:gd name="connsiteX9" fmla="*/ 3682147 w 3682147"/>
                <a:gd name="connsiteY9" fmla="*/ 329184 h 401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82147" h="401763">
                  <a:moveTo>
                    <a:pt x="256195" y="48768"/>
                  </a:moveTo>
                  <a:lnTo>
                    <a:pt x="2950627" y="0"/>
                  </a:lnTo>
                  <a:cubicBezTo>
                    <a:pt x="2922179" y="18288"/>
                    <a:pt x="48931" y="146304"/>
                    <a:pt x="85507" y="158496"/>
                  </a:cubicBezTo>
                  <a:cubicBezTo>
                    <a:pt x="122083" y="170688"/>
                    <a:pt x="3184307" y="58928"/>
                    <a:pt x="3170083" y="73152"/>
                  </a:cubicBezTo>
                  <a:cubicBezTo>
                    <a:pt x="3155859" y="87376"/>
                    <a:pt x="-26253" y="229616"/>
                    <a:pt x="163" y="243840"/>
                  </a:cubicBezTo>
                  <a:cubicBezTo>
                    <a:pt x="26579" y="258064"/>
                    <a:pt x="3326547" y="140208"/>
                    <a:pt x="3328579" y="158496"/>
                  </a:cubicBezTo>
                  <a:cubicBezTo>
                    <a:pt x="3330611" y="176784"/>
                    <a:pt x="-18125" y="337312"/>
                    <a:pt x="12355" y="353568"/>
                  </a:cubicBezTo>
                  <a:cubicBezTo>
                    <a:pt x="42835" y="369824"/>
                    <a:pt x="3478791" y="248481"/>
                    <a:pt x="3511459" y="256032"/>
                  </a:cubicBezTo>
                  <a:cubicBezTo>
                    <a:pt x="3544128" y="263583"/>
                    <a:pt x="179918" y="386684"/>
                    <a:pt x="208366" y="398876"/>
                  </a:cubicBezTo>
                  <a:cubicBezTo>
                    <a:pt x="236814" y="411068"/>
                    <a:pt x="1861475" y="384048"/>
                    <a:pt x="3682147" y="329184"/>
                  </a:cubicBezTo>
                </a:path>
              </a:pathLst>
            </a:custGeom>
            <a:noFill/>
            <a:ln w="88900">
              <a:solidFill>
                <a:schemeClr val="accent2">
                  <a:lumMod val="40000"/>
                  <a:lumOff val="60000"/>
                </a:schemeClr>
              </a:solidFill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rgbClr val="697DA9"/>
                  </a:solidFill>
                </a:rPr>
                <a:t>1</a:t>
              </a:r>
              <a:endParaRPr lang="zh-CN" altLang="en-US" sz="2400" b="1" dirty="0">
                <a:solidFill>
                  <a:srgbClr val="697DA9"/>
                </a:solidFill>
              </a:endParaRPr>
            </a:p>
          </p:txBody>
        </p:sp>
      </p:grpSp>
      <p:pic>
        <p:nvPicPr>
          <p:cNvPr id="2" name="PA_库_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270" y="1589250"/>
            <a:ext cx="3362325" cy="3362325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2432703" y="3920123"/>
            <a:ext cx="3170621" cy="886426"/>
            <a:chOff x="2432703" y="3920123"/>
            <a:chExt cx="3170621" cy="886426"/>
          </a:xfrm>
        </p:grpSpPr>
        <p:sp>
          <p:nvSpPr>
            <p:cNvPr id="117" name="PA_库_文本框 116"/>
            <p:cNvSpPr txBox="1"/>
            <p:nvPr>
              <p:custDataLst>
                <p:tags r:id="rId5"/>
              </p:custDataLst>
            </p:nvPr>
          </p:nvSpPr>
          <p:spPr>
            <a:xfrm>
              <a:off x="2432703" y="4470110"/>
              <a:ext cx="3170621" cy="336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400" dirty="0" smtClean="0">
                  <a:solidFill>
                    <a:schemeClr val="tx2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看到游戲的存在想要給與投資的人</a:t>
              </a:r>
              <a:endParaRPr lang="en-US" altLang="zh-CN" sz="1400" dirty="0" smtClean="0">
                <a:solidFill>
                  <a:schemeClr val="tx2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endParaRPr>
            </a:p>
          </p:txBody>
        </p:sp>
        <p:sp>
          <p:nvSpPr>
            <p:cNvPr id="118" name="PA_库_文本框 117"/>
            <p:cNvSpPr txBox="1"/>
            <p:nvPr>
              <p:custDataLst>
                <p:tags r:id="rId6"/>
              </p:custDataLst>
            </p:nvPr>
          </p:nvSpPr>
          <p:spPr>
            <a:xfrm>
              <a:off x="3092441" y="3920123"/>
              <a:ext cx="1107996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697DA9"/>
                  </a:solidFill>
                  <a:latin typeface="方正静蕾简体" panose="02000000000000000000" pitchFamily="2" charset="-122"/>
                  <a:ea typeface="方正静蕾简体" panose="02000000000000000000" pitchFamily="2" charset="-122"/>
                </a:rPr>
                <a:t>投資人</a:t>
              </a:r>
            </a:p>
          </p:txBody>
        </p:sp>
        <p:sp>
          <p:nvSpPr>
            <p:cNvPr id="116" name="PA_库_任意多边形 120"/>
            <p:cNvSpPr/>
            <p:nvPr>
              <p:custDataLst>
                <p:tags r:id="rId7"/>
              </p:custDataLst>
            </p:nvPr>
          </p:nvSpPr>
          <p:spPr>
            <a:xfrm>
              <a:off x="2549129" y="3920985"/>
              <a:ext cx="551953" cy="413363"/>
            </a:xfrm>
            <a:custGeom>
              <a:avLst/>
              <a:gdLst>
                <a:gd name="connsiteX0" fmla="*/ 256195 w 3682147"/>
                <a:gd name="connsiteY0" fmla="*/ 48768 h 428436"/>
                <a:gd name="connsiteX1" fmla="*/ 2950627 w 3682147"/>
                <a:gd name="connsiteY1" fmla="*/ 0 h 428436"/>
                <a:gd name="connsiteX2" fmla="*/ 85507 w 3682147"/>
                <a:gd name="connsiteY2" fmla="*/ 158496 h 428436"/>
                <a:gd name="connsiteX3" fmla="*/ 3170083 w 3682147"/>
                <a:gd name="connsiteY3" fmla="*/ 73152 h 428436"/>
                <a:gd name="connsiteX4" fmla="*/ 163 w 3682147"/>
                <a:gd name="connsiteY4" fmla="*/ 243840 h 428436"/>
                <a:gd name="connsiteX5" fmla="*/ 3328579 w 3682147"/>
                <a:gd name="connsiteY5" fmla="*/ 158496 h 428436"/>
                <a:gd name="connsiteX6" fmla="*/ 12355 w 3682147"/>
                <a:gd name="connsiteY6" fmla="*/ 353568 h 428436"/>
                <a:gd name="connsiteX7" fmla="*/ 3511459 w 3682147"/>
                <a:gd name="connsiteY7" fmla="*/ 256032 h 428436"/>
                <a:gd name="connsiteX8" fmla="*/ 12355 w 3682147"/>
                <a:gd name="connsiteY8" fmla="*/ 426720 h 428436"/>
                <a:gd name="connsiteX9" fmla="*/ 3682147 w 3682147"/>
                <a:gd name="connsiteY9" fmla="*/ 329184 h 428436"/>
                <a:gd name="connsiteX0" fmla="*/ 256195 w 3682147"/>
                <a:gd name="connsiteY0" fmla="*/ 48768 h 435235"/>
                <a:gd name="connsiteX1" fmla="*/ 2950627 w 3682147"/>
                <a:gd name="connsiteY1" fmla="*/ 0 h 435235"/>
                <a:gd name="connsiteX2" fmla="*/ 85507 w 3682147"/>
                <a:gd name="connsiteY2" fmla="*/ 158496 h 435235"/>
                <a:gd name="connsiteX3" fmla="*/ 3170083 w 3682147"/>
                <a:gd name="connsiteY3" fmla="*/ 73152 h 435235"/>
                <a:gd name="connsiteX4" fmla="*/ 163 w 3682147"/>
                <a:gd name="connsiteY4" fmla="*/ 243840 h 435235"/>
                <a:gd name="connsiteX5" fmla="*/ 3328579 w 3682147"/>
                <a:gd name="connsiteY5" fmla="*/ 158496 h 435235"/>
                <a:gd name="connsiteX6" fmla="*/ 12355 w 3682147"/>
                <a:gd name="connsiteY6" fmla="*/ 353568 h 435235"/>
                <a:gd name="connsiteX7" fmla="*/ 3511459 w 3682147"/>
                <a:gd name="connsiteY7" fmla="*/ 256032 h 435235"/>
                <a:gd name="connsiteX8" fmla="*/ 216207 w 3682147"/>
                <a:gd name="connsiteY8" fmla="*/ 433681 h 435235"/>
                <a:gd name="connsiteX9" fmla="*/ 3682147 w 3682147"/>
                <a:gd name="connsiteY9" fmla="*/ 329184 h 435235"/>
                <a:gd name="connsiteX0" fmla="*/ 256195 w 3682147"/>
                <a:gd name="connsiteY0" fmla="*/ 48768 h 401763"/>
                <a:gd name="connsiteX1" fmla="*/ 2950627 w 3682147"/>
                <a:gd name="connsiteY1" fmla="*/ 0 h 401763"/>
                <a:gd name="connsiteX2" fmla="*/ 85507 w 3682147"/>
                <a:gd name="connsiteY2" fmla="*/ 158496 h 401763"/>
                <a:gd name="connsiteX3" fmla="*/ 3170083 w 3682147"/>
                <a:gd name="connsiteY3" fmla="*/ 73152 h 401763"/>
                <a:gd name="connsiteX4" fmla="*/ 163 w 3682147"/>
                <a:gd name="connsiteY4" fmla="*/ 243840 h 401763"/>
                <a:gd name="connsiteX5" fmla="*/ 3328579 w 3682147"/>
                <a:gd name="connsiteY5" fmla="*/ 158496 h 401763"/>
                <a:gd name="connsiteX6" fmla="*/ 12355 w 3682147"/>
                <a:gd name="connsiteY6" fmla="*/ 353568 h 401763"/>
                <a:gd name="connsiteX7" fmla="*/ 3511459 w 3682147"/>
                <a:gd name="connsiteY7" fmla="*/ 256032 h 401763"/>
                <a:gd name="connsiteX8" fmla="*/ 208366 w 3682147"/>
                <a:gd name="connsiteY8" fmla="*/ 398876 h 401763"/>
                <a:gd name="connsiteX9" fmla="*/ 3682147 w 3682147"/>
                <a:gd name="connsiteY9" fmla="*/ 329184 h 401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82147" h="401763">
                  <a:moveTo>
                    <a:pt x="256195" y="48768"/>
                  </a:moveTo>
                  <a:lnTo>
                    <a:pt x="2950627" y="0"/>
                  </a:lnTo>
                  <a:cubicBezTo>
                    <a:pt x="2922179" y="18288"/>
                    <a:pt x="48931" y="146304"/>
                    <a:pt x="85507" y="158496"/>
                  </a:cubicBezTo>
                  <a:cubicBezTo>
                    <a:pt x="122083" y="170688"/>
                    <a:pt x="3184307" y="58928"/>
                    <a:pt x="3170083" y="73152"/>
                  </a:cubicBezTo>
                  <a:cubicBezTo>
                    <a:pt x="3155859" y="87376"/>
                    <a:pt x="-26253" y="229616"/>
                    <a:pt x="163" y="243840"/>
                  </a:cubicBezTo>
                  <a:cubicBezTo>
                    <a:pt x="26579" y="258064"/>
                    <a:pt x="3326547" y="140208"/>
                    <a:pt x="3328579" y="158496"/>
                  </a:cubicBezTo>
                  <a:cubicBezTo>
                    <a:pt x="3330611" y="176784"/>
                    <a:pt x="-18125" y="337312"/>
                    <a:pt x="12355" y="353568"/>
                  </a:cubicBezTo>
                  <a:cubicBezTo>
                    <a:pt x="42835" y="369824"/>
                    <a:pt x="3478791" y="248481"/>
                    <a:pt x="3511459" y="256032"/>
                  </a:cubicBezTo>
                  <a:cubicBezTo>
                    <a:pt x="3544128" y="263583"/>
                    <a:pt x="179918" y="386684"/>
                    <a:pt x="208366" y="398876"/>
                  </a:cubicBezTo>
                  <a:cubicBezTo>
                    <a:pt x="236814" y="411068"/>
                    <a:pt x="1861475" y="384048"/>
                    <a:pt x="3682147" y="329184"/>
                  </a:cubicBezTo>
                </a:path>
              </a:pathLst>
            </a:custGeom>
            <a:noFill/>
            <a:ln w="88900">
              <a:solidFill>
                <a:schemeClr val="accent2">
                  <a:lumMod val="40000"/>
                  <a:lumOff val="60000"/>
                </a:schemeClr>
              </a:solidFill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 smtClean="0">
                  <a:solidFill>
                    <a:srgbClr val="697DA9"/>
                  </a:solidFill>
                </a:rPr>
                <a:t>2</a:t>
              </a:r>
              <a:endParaRPr lang="zh-CN" altLang="en-US" sz="2400" b="1" dirty="0">
                <a:solidFill>
                  <a:srgbClr val="697DA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96062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0" r="5415"/>
          <a:stretch/>
        </p:blipFill>
        <p:spPr>
          <a:xfrm flipH="1">
            <a:off x="12032" y="0"/>
            <a:ext cx="12200021" cy="6858000"/>
          </a:xfrm>
          <a:prstGeom prst="rect">
            <a:avLst/>
          </a:prstGeom>
        </p:spPr>
      </p:pic>
      <p:sp>
        <p:nvSpPr>
          <p:cNvPr id="4" name="PA_库_椭圆 3"/>
          <p:cNvSpPr/>
          <p:nvPr>
            <p:custDataLst>
              <p:tags r:id="rId1"/>
            </p:custDataLst>
          </p:nvPr>
        </p:nvSpPr>
        <p:spPr>
          <a:xfrm>
            <a:off x="826168" y="1176395"/>
            <a:ext cx="4158916" cy="4158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PA_库_文本框 5"/>
          <p:cNvSpPr txBox="1"/>
          <p:nvPr>
            <p:custDataLst>
              <p:tags r:id="rId2"/>
            </p:custDataLst>
          </p:nvPr>
        </p:nvSpPr>
        <p:spPr>
          <a:xfrm>
            <a:off x="4932346" y="2629193"/>
            <a:ext cx="27077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3.</a:t>
            </a:r>
            <a:r>
              <a:rPr lang="zh-CN" altLang="en-US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情景説明</a:t>
            </a:r>
          </a:p>
        </p:txBody>
      </p:sp>
      <p:sp>
        <p:nvSpPr>
          <p:cNvPr id="7" name="PA_库_文本框 6"/>
          <p:cNvSpPr txBox="1"/>
          <p:nvPr>
            <p:custDataLst>
              <p:tags r:id="rId3"/>
            </p:custDataLst>
          </p:nvPr>
        </p:nvSpPr>
        <p:spPr>
          <a:xfrm>
            <a:off x="5736757" y="3337079"/>
            <a:ext cx="4873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準備看我的糟糕畫風。。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(</a:t>
            </a:r>
            <a:r>
              <a:rPr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lll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￢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ω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￢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)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" name="PA_库_任意多边形 7"/>
          <p:cNvSpPr/>
          <p:nvPr>
            <p:custDataLst>
              <p:tags r:id="rId4"/>
            </p:custDataLst>
          </p:nvPr>
        </p:nvSpPr>
        <p:spPr>
          <a:xfrm>
            <a:off x="5265520" y="2951248"/>
            <a:ext cx="3304902" cy="385831"/>
          </a:xfrm>
          <a:custGeom>
            <a:avLst/>
            <a:gdLst>
              <a:gd name="connsiteX0" fmla="*/ 0 w 3886200"/>
              <a:gd name="connsiteY0" fmla="*/ 169262 h 169262"/>
              <a:gd name="connsiteX1" fmla="*/ 1106905 w 3886200"/>
              <a:gd name="connsiteY1" fmla="*/ 133168 h 169262"/>
              <a:gd name="connsiteX2" fmla="*/ 2731168 w 3886200"/>
              <a:gd name="connsiteY2" fmla="*/ 145199 h 169262"/>
              <a:gd name="connsiteX3" fmla="*/ 3693695 w 3886200"/>
              <a:gd name="connsiteY3" fmla="*/ 820 h 169262"/>
              <a:gd name="connsiteX4" fmla="*/ 3886200 w 3886200"/>
              <a:gd name="connsiteY4" fmla="*/ 97073 h 16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A_库_图片 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542" y="757988"/>
            <a:ext cx="4487779" cy="448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1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utoUpdateAnimBg="0"/>
      <p:bldP spid="7" grpId="0" autoUpdateAnimBg="0"/>
      <p:bldP spid="8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4" name="组合 2123"/>
          <p:cNvGrpSpPr/>
          <p:nvPr/>
        </p:nvGrpSpPr>
        <p:grpSpPr>
          <a:xfrm>
            <a:off x="-7938" y="-109538"/>
            <a:ext cx="11843979" cy="6377829"/>
            <a:chOff x="-7938" y="-109538"/>
            <a:chExt cx="11843979" cy="6377829"/>
          </a:xfrm>
        </p:grpSpPr>
        <p:pic>
          <p:nvPicPr>
            <p:cNvPr id="2123" name="图片 2122"/>
            <p:cNvPicPr>
              <a:picLocks noChangeAspect="1"/>
            </p:cNvPicPr>
            <p:nvPr/>
          </p:nvPicPr>
          <p:blipFill rotWithShape="1">
            <a:blip r:embed="rId3"/>
            <a:srcRect b="68945"/>
            <a:stretch/>
          </p:blipFill>
          <p:spPr>
            <a:xfrm>
              <a:off x="1705769" y="864432"/>
              <a:ext cx="10101948" cy="952336"/>
            </a:xfrm>
            <a:prstGeom prst="rect">
              <a:avLst/>
            </a:prstGeom>
          </p:spPr>
        </p:pic>
        <p:pic>
          <p:nvPicPr>
            <p:cNvPr id="148" name="图片 147"/>
            <p:cNvPicPr>
              <a:picLocks noChangeAspect="1"/>
            </p:cNvPicPr>
            <p:nvPr/>
          </p:nvPicPr>
          <p:blipFill rotWithShape="1">
            <a:blip r:embed="rId3"/>
            <a:srcRect b="64968"/>
            <a:stretch/>
          </p:blipFill>
          <p:spPr>
            <a:xfrm>
              <a:off x="1727309" y="838200"/>
              <a:ext cx="10101948" cy="2867526"/>
            </a:xfrm>
            <a:prstGeom prst="rect">
              <a:avLst/>
            </a:prstGeom>
          </p:spPr>
        </p:pic>
        <p:sp>
          <p:nvSpPr>
            <p:cNvPr id="2066" name="Oval 103"/>
            <p:cNvSpPr>
              <a:spLocks noChangeArrowheads="1"/>
            </p:cNvSpPr>
            <p:nvPr/>
          </p:nvSpPr>
          <p:spPr bwMode="auto">
            <a:xfrm>
              <a:off x="7938" y="796925"/>
              <a:ext cx="1317625" cy="13239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7" name="Oval 104"/>
            <p:cNvSpPr>
              <a:spLocks noChangeArrowheads="1"/>
            </p:cNvSpPr>
            <p:nvPr/>
          </p:nvSpPr>
          <p:spPr bwMode="auto">
            <a:xfrm>
              <a:off x="82550" y="871538"/>
              <a:ext cx="1319213" cy="1316038"/>
            </a:xfrm>
            <a:prstGeom prst="ellipse">
              <a:avLst/>
            </a:prstGeom>
            <a:solidFill>
              <a:srgbClr val="CB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8" name="Freeform 105"/>
            <p:cNvSpPr>
              <a:spLocks/>
            </p:cNvSpPr>
            <p:nvPr/>
          </p:nvSpPr>
          <p:spPr bwMode="auto">
            <a:xfrm>
              <a:off x="-7938" y="738188"/>
              <a:ext cx="1343025" cy="1441450"/>
            </a:xfrm>
            <a:custGeom>
              <a:avLst/>
              <a:gdLst>
                <a:gd name="T0" fmla="*/ 159 w 161"/>
                <a:gd name="T1" fmla="*/ 86 h 172"/>
                <a:gd name="T2" fmla="*/ 66 w 161"/>
                <a:gd name="T3" fmla="*/ 163 h 172"/>
                <a:gd name="T4" fmla="*/ 3 w 161"/>
                <a:gd name="T5" fmla="*/ 86 h 172"/>
                <a:gd name="T6" fmla="*/ 96 w 161"/>
                <a:gd name="T7" fmla="*/ 9 h 172"/>
                <a:gd name="T8" fmla="*/ 159 w 161"/>
                <a:gd name="T9" fmla="*/ 86 h 172"/>
                <a:gd name="T10" fmla="*/ 160 w 161"/>
                <a:gd name="T11" fmla="*/ 86 h 172"/>
                <a:gd name="T12" fmla="*/ 66 w 161"/>
                <a:gd name="T13" fmla="*/ 8 h 172"/>
                <a:gd name="T14" fmla="*/ 2 w 161"/>
                <a:gd name="T15" fmla="*/ 86 h 172"/>
                <a:gd name="T16" fmla="*/ 97 w 161"/>
                <a:gd name="T17" fmla="*/ 163 h 172"/>
                <a:gd name="T18" fmla="*/ 160 w 161"/>
                <a:gd name="T19" fmla="*/ 86 h 172"/>
                <a:gd name="T20" fmla="*/ 159 w 161"/>
                <a:gd name="T21" fmla="*/ 8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72">
                  <a:moveTo>
                    <a:pt x="159" y="86"/>
                  </a:moveTo>
                  <a:cubicBezTo>
                    <a:pt x="158" y="135"/>
                    <a:pt x="117" y="172"/>
                    <a:pt x="66" y="163"/>
                  </a:cubicBezTo>
                  <a:cubicBezTo>
                    <a:pt x="29" y="157"/>
                    <a:pt x="4" y="122"/>
                    <a:pt x="3" y="86"/>
                  </a:cubicBezTo>
                  <a:cubicBezTo>
                    <a:pt x="1" y="37"/>
                    <a:pt x="49" y="1"/>
                    <a:pt x="96" y="9"/>
                  </a:cubicBezTo>
                  <a:cubicBezTo>
                    <a:pt x="134" y="15"/>
                    <a:pt x="158" y="50"/>
                    <a:pt x="159" y="86"/>
                  </a:cubicBezTo>
                  <a:cubicBezTo>
                    <a:pt x="159" y="86"/>
                    <a:pt x="161" y="86"/>
                    <a:pt x="160" y="86"/>
                  </a:cubicBezTo>
                  <a:cubicBezTo>
                    <a:pt x="159" y="35"/>
                    <a:pt x="115" y="0"/>
                    <a:pt x="66" y="8"/>
                  </a:cubicBezTo>
                  <a:cubicBezTo>
                    <a:pt x="28" y="15"/>
                    <a:pt x="3" y="49"/>
                    <a:pt x="2" y="86"/>
                  </a:cubicBezTo>
                  <a:cubicBezTo>
                    <a:pt x="0" y="137"/>
                    <a:pt x="50" y="171"/>
                    <a:pt x="97" y="163"/>
                  </a:cubicBezTo>
                  <a:cubicBezTo>
                    <a:pt x="134" y="157"/>
                    <a:pt x="159" y="122"/>
                    <a:pt x="160" y="86"/>
                  </a:cubicBezTo>
                  <a:cubicBezTo>
                    <a:pt x="160" y="86"/>
                    <a:pt x="159" y="86"/>
                    <a:pt x="159" y="86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9" name="Freeform 106"/>
            <p:cNvSpPr>
              <a:spLocks/>
            </p:cNvSpPr>
            <p:nvPr/>
          </p:nvSpPr>
          <p:spPr bwMode="auto">
            <a:xfrm>
              <a:off x="125413" y="981075"/>
              <a:ext cx="441325" cy="787400"/>
            </a:xfrm>
            <a:custGeom>
              <a:avLst/>
              <a:gdLst>
                <a:gd name="T0" fmla="*/ 2 w 53"/>
                <a:gd name="T1" fmla="*/ 74 h 94"/>
                <a:gd name="T2" fmla="*/ 1 w 53"/>
                <a:gd name="T3" fmla="*/ 55 h 94"/>
                <a:gd name="T4" fmla="*/ 14 w 53"/>
                <a:gd name="T5" fmla="*/ 20 h 94"/>
                <a:gd name="T6" fmla="*/ 33 w 53"/>
                <a:gd name="T7" fmla="*/ 5 h 94"/>
                <a:gd name="T8" fmla="*/ 51 w 53"/>
                <a:gd name="T9" fmla="*/ 5 h 94"/>
                <a:gd name="T10" fmla="*/ 44 w 53"/>
                <a:gd name="T11" fmla="*/ 18 h 94"/>
                <a:gd name="T12" fmla="*/ 34 w 53"/>
                <a:gd name="T13" fmla="*/ 25 h 94"/>
                <a:gd name="T14" fmla="*/ 19 w 53"/>
                <a:gd name="T15" fmla="*/ 49 h 94"/>
                <a:gd name="T16" fmla="*/ 20 w 53"/>
                <a:gd name="T17" fmla="*/ 74 h 94"/>
                <a:gd name="T18" fmla="*/ 20 w 53"/>
                <a:gd name="T19" fmla="*/ 92 h 94"/>
                <a:gd name="T20" fmla="*/ 6 w 53"/>
                <a:gd name="T21" fmla="*/ 84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1" y="67"/>
                    <a:pt x="0" y="60"/>
                    <a:pt x="1" y="55"/>
                  </a:cubicBezTo>
                  <a:cubicBezTo>
                    <a:pt x="2" y="43"/>
                    <a:pt x="6" y="28"/>
                    <a:pt x="14" y="20"/>
                  </a:cubicBezTo>
                  <a:cubicBezTo>
                    <a:pt x="20" y="14"/>
                    <a:pt x="26" y="9"/>
                    <a:pt x="33" y="5"/>
                  </a:cubicBezTo>
                  <a:cubicBezTo>
                    <a:pt x="38" y="3"/>
                    <a:pt x="47" y="0"/>
                    <a:pt x="51" y="5"/>
                  </a:cubicBezTo>
                  <a:cubicBezTo>
                    <a:pt x="53" y="9"/>
                    <a:pt x="46" y="16"/>
                    <a:pt x="44" y="18"/>
                  </a:cubicBezTo>
                  <a:cubicBezTo>
                    <a:pt x="41" y="21"/>
                    <a:pt x="37" y="23"/>
                    <a:pt x="34" y="25"/>
                  </a:cubicBezTo>
                  <a:cubicBezTo>
                    <a:pt x="26" y="31"/>
                    <a:pt x="21" y="39"/>
                    <a:pt x="19" y="49"/>
                  </a:cubicBezTo>
                  <a:cubicBezTo>
                    <a:pt x="17" y="57"/>
                    <a:pt x="18" y="66"/>
                    <a:pt x="20" y="74"/>
                  </a:cubicBezTo>
                  <a:cubicBezTo>
                    <a:pt x="21" y="77"/>
                    <a:pt x="25" y="90"/>
                    <a:pt x="20" y="92"/>
                  </a:cubicBezTo>
                  <a:cubicBezTo>
                    <a:pt x="15" y="94"/>
                    <a:pt x="8" y="87"/>
                    <a:pt x="6" y="84"/>
                  </a:cubicBezTo>
                  <a:cubicBezTo>
                    <a:pt x="5" y="81"/>
                    <a:pt x="3" y="77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0" name="Freeform 107"/>
            <p:cNvSpPr>
              <a:spLocks/>
            </p:cNvSpPr>
            <p:nvPr/>
          </p:nvSpPr>
          <p:spPr bwMode="auto">
            <a:xfrm>
              <a:off x="166688" y="1022350"/>
              <a:ext cx="441325" cy="788988"/>
            </a:xfrm>
            <a:custGeom>
              <a:avLst/>
              <a:gdLst>
                <a:gd name="T0" fmla="*/ 2 w 53"/>
                <a:gd name="T1" fmla="*/ 74 h 94"/>
                <a:gd name="T2" fmla="*/ 0 w 53"/>
                <a:gd name="T3" fmla="*/ 55 h 94"/>
                <a:gd name="T4" fmla="*/ 14 w 53"/>
                <a:gd name="T5" fmla="*/ 20 h 94"/>
                <a:gd name="T6" fmla="*/ 32 w 53"/>
                <a:gd name="T7" fmla="*/ 6 h 94"/>
                <a:gd name="T8" fmla="*/ 50 w 53"/>
                <a:gd name="T9" fmla="*/ 6 h 94"/>
                <a:gd name="T10" fmla="*/ 43 w 53"/>
                <a:gd name="T11" fmla="*/ 18 h 94"/>
                <a:gd name="T12" fmla="*/ 34 w 53"/>
                <a:gd name="T13" fmla="*/ 26 h 94"/>
                <a:gd name="T14" fmla="*/ 18 w 53"/>
                <a:gd name="T15" fmla="*/ 49 h 94"/>
                <a:gd name="T16" fmla="*/ 19 w 53"/>
                <a:gd name="T17" fmla="*/ 74 h 94"/>
                <a:gd name="T18" fmla="*/ 19 w 53"/>
                <a:gd name="T19" fmla="*/ 93 h 94"/>
                <a:gd name="T20" fmla="*/ 6 w 53"/>
                <a:gd name="T21" fmla="*/ 85 h 94"/>
                <a:gd name="T22" fmla="*/ 2 w 53"/>
                <a:gd name="T23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94">
                  <a:moveTo>
                    <a:pt x="2" y="74"/>
                  </a:moveTo>
                  <a:cubicBezTo>
                    <a:pt x="0" y="68"/>
                    <a:pt x="0" y="61"/>
                    <a:pt x="0" y="55"/>
                  </a:cubicBezTo>
                  <a:cubicBezTo>
                    <a:pt x="1" y="43"/>
                    <a:pt x="6" y="29"/>
                    <a:pt x="14" y="20"/>
                  </a:cubicBezTo>
                  <a:cubicBezTo>
                    <a:pt x="19" y="15"/>
                    <a:pt x="25" y="9"/>
                    <a:pt x="32" y="6"/>
                  </a:cubicBezTo>
                  <a:cubicBezTo>
                    <a:pt x="37" y="4"/>
                    <a:pt x="47" y="0"/>
                    <a:pt x="50" y="6"/>
                  </a:cubicBezTo>
                  <a:cubicBezTo>
                    <a:pt x="53" y="9"/>
                    <a:pt x="45" y="17"/>
                    <a:pt x="43" y="18"/>
                  </a:cubicBezTo>
                  <a:cubicBezTo>
                    <a:pt x="40" y="21"/>
                    <a:pt x="37" y="23"/>
                    <a:pt x="34" y="26"/>
                  </a:cubicBezTo>
                  <a:cubicBezTo>
                    <a:pt x="26" y="32"/>
                    <a:pt x="21" y="40"/>
                    <a:pt x="18" y="49"/>
                  </a:cubicBezTo>
                  <a:cubicBezTo>
                    <a:pt x="16" y="58"/>
                    <a:pt x="17" y="66"/>
                    <a:pt x="19" y="74"/>
                  </a:cubicBezTo>
                  <a:cubicBezTo>
                    <a:pt x="20" y="78"/>
                    <a:pt x="24" y="91"/>
                    <a:pt x="19" y="93"/>
                  </a:cubicBezTo>
                  <a:cubicBezTo>
                    <a:pt x="14" y="94"/>
                    <a:pt x="8" y="88"/>
                    <a:pt x="6" y="85"/>
                  </a:cubicBezTo>
                  <a:cubicBezTo>
                    <a:pt x="4" y="82"/>
                    <a:pt x="3" y="78"/>
                    <a:pt x="2" y="7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1" name="Freeform 108"/>
            <p:cNvSpPr>
              <a:spLocks/>
            </p:cNvSpPr>
            <p:nvPr/>
          </p:nvSpPr>
          <p:spPr bwMode="auto">
            <a:xfrm>
              <a:off x="92075" y="938213"/>
              <a:ext cx="508000" cy="863600"/>
            </a:xfrm>
            <a:custGeom>
              <a:avLst/>
              <a:gdLst>
                <a:gd name="T0" fmla="*/ 7 w 61"/>
                <a:gd name="T1" fmla="*/ 79 h 103"/>
                <a:gd name="T2" fmla="*/ 13 w 61"/>
                <a:gd name="T3" fmla="*/ 32 h 103"/>
                <a:gd name="T4" fmla="*/ 54 w 61"/>
                <a:gd name="T5" fmla="*/ 11 h 103"/>
                <a:gd name="T6" fmla="*/ 37 w 61"/>
                <a:gd name="T7" fmla="*/ 30 h 103"/>
                <a:gd name="T8" fmla="*/ 22 w 61"/>
                <a:gd name="T9" fmla="*/ 73 h 103"/>
                <a:gd name="T10" fmla="*/ 26 w 61"/>
                <a:gd name="T11" fmla="*/ 90 h 103"/>
                <a:gd name="T12" fmla="*/ 13 w 61"/>
                <a:gd name="T13" fmla="*/ 92 h 103"/>
                <a:gd name="T14" fmla="*/ 7 w 61"/>
                <a:gd name="T15" fmla="*/ 79 h 103"/>
                <a:gd name="T16" fmla="*/ 6 w 61"/>
                <a:gd name="T17" fmla="*/ 79 h 103"/>
                <a:gd name="T18" fmla="*/ 26 w 61"/>
                <a:gd name="T19" fmla="*/ 96 h 103"/>
                <a:gd name="T20" fmla="*/ 22 w 61"/>
                <a:gd name="T21" fmla="*/ 66 h 103"/>
                <a:gd name="T22" fmla="*/ 50 w 61"/>
                <a:gd name="T23" fmla="*/ 21 h 103"/>
                <a:gd name="T24" fmla="*/ 40 w 61"/>
                <a:gd name="T25" fmla="*/ 9 h 103"/>
                <a:gd name="T26" fmla="*/ 6 w 61"/>
                <a:gd name="T27" fmla="*/ 79 h 103"/>
                <a:gd name="T28" fmla="*/ 7 w 61"/>
                <a:gd name="T2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3">
                  <a:moveTo>
                    <a:pt x="7" y="79"/>
                  </a:moveTo>
                  <a:cubicBezTo>
                    <a:pt x="4" y="62"/>
                    <a:pt x="6" y="47"/>
                    <a:pt x="13" y="32"/>
                  </a:cubicBezTo>
                  <a:cubicBezTo>
                    <a:pt x="18" y="23"/>
                    <a:pt x="42" y="0"/>
                    <a:pt x="54" y="11"/>
                  </a:cubicBezTo>
                  <a:cubicBezTo>
                    <a:pt x="60" y="15"/>
                    <a:pt x="40" y="29"/>
                    <a:pt x="37" y="30"/>
                  </a:cubicBezTo>
                  <a:cubicBezTo>
                    <a:pt x="24" y="41"/>
                    <a:pt x="20" y="57"/>
                    <a:pt x="22" y="73"/>
                  </a:cubicBezTo>
                  <a:cubicBezTo>
                    <a:pt x="23" y="79"/>
                    <a:pt x="25" y="84"/>
                    <a:pt x="26" y="90"/>
                  </a:cubicBezTo>
                  <a:cubicBezTo>
                    <a:pt x="26" y="98"/>
                    <a:pt x="17" y="95"/>
                    <a:pt x="13" y="92"/>
                  </a:cubicBezTo>
                  <a:cubicBezTo>
                    <a:pt x="10" y="89"/>
                    <a:pt x="8" y="83"/>
                    <a:pt x="7" y="79"/>
                  </a:cubicBezTo>
                  <a:cubicBezTo>
                    <a:pt x="7" y="78"/>
                    <a:pt x="6" y="79"/>
                    <a:pt x="6" y="79"/>
                  </a:cubicBezTo>
                  <a:cubicBezTo>
                    <a:pt x="8" y="86"/>
                    <a:pt x="16" y="103"/>
                    <a:pt x="26" y="96"/>
                  </a:cubicBezTo>
                  <a:cubicBezTo>
                    <a:pt x="30" y="92"/>
                    <a:pt x="23" y="70"/>
                    <a:pt x="22" y="66"/>
                  </a:cubicBezTo>
                  <a:cubicBezTo>
                    <a:pt x="19" y="44"/>
                    <a:pt x="37" y="34"/>
                    <a:pt x="50" y="21"/>
                  </a:cubicBezTo>
                  <a:cubicBezTo>
                    <a:pt x="61" y="10"/>
                    <a:pt x="50" y="4"/>
                    <a:pt x="40" y="9"/>
                  </a:cubicBezTo>
                  <a:cubicBezTo>
                    <a:pt x="12" y="21"/>
                    <a:pt x="0" y="50"/>
                    <a:pt x="6" y="79"/>
                  </a:cubicBezTo>
                  <a:cubicBezTo>
                    <a:pt x="6" y="79"/>
                    <a:pt x="7" y="79"/>
                    <a:pt x="7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2" name="Oval 109"/>
            <p:cNvSpPr>
              <a:spLocks noChangeArrowheads="1"/>
            </p:cNvSpPr>
            <p:nvPr/>
          </p:nvSpPr>
          <p:spPr bwMode="auto">
            <a:xfrm>
              <a:off x="684213" y="922338"/>
              <a:ext cx="149225" cy="1508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3" name="Oval 110"/>
            <p:cNvSpPr>
              <a:spLocks noChangeArrowheads="1"/>
            </p:cNvSpPr>
            <p:nvPr/>
          </p:nvSpPr>
          <p:spPr bwMode="auto">
            <a:xfrm>
              <a:off x="708025" y="963613"/>
              <a:ext cx="142875" cy="1428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4" name="Freeform 111"/>
            <p:cNvSpPr>
              <a:spLocks/>
            </p:cNvSpPr>
            <p:nvPr/>
          </p:nvSpPr>
          <p:spPr bwMode="auto">
            <a:xfrm>
              <a:off x="674688" y="896938"/>
              <a:ext cx="168275" cy="201613"/>
            </a:xfrm>
            <a:custGeom>
              <a:avLst/>
              <a:gdLst>
                <a:gd name="T0" fmla="*/ 18 w 20"/>
                <a:gd name="T1" fmla="*/ 12 h 24"/>
                <a:gd name="T2" fmla="*/ 9 w 20"/>
                <a:gd name="T3" fmla="*/ 21 h 24"/>
                <a:gd name="T4" fmla="*/ 2 w 20"/>
                <a:gd name="T5" fmla="*/ 12 h 24"/>
                <a:gd name="T6" fmla="*/ 12 w 20"/>
                <a:gd name="T7" fmla="*/ 4 h 24"/>
                <a:gd name="T8" fmla="*/ 18 w 20"/>
                <a:gd name="T9" fmla="*/ 12 h 24"/>
                <a:gd name="T10" fmla="*/ 20 w 20"/>
                <a:gd name="T11" fmla="*/ 12 h 24"/>
                <a:gd name="T12" fmla="*/ 1 w 20"/>
                <a:gd name="T13" fmla="*/ 12 h 24"/>
                <a:gd name="T14" fmla="*/ 20 w 20"/>
                <a:gd name="T15" fmla="*/ 12 h 24"/>
                <a:gd name="T16" fmla="*/ 18 w 20"/>
                <a:gd name="T17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18" y="12"/>
                  </a:moveTo>
                  <a:cubicBezTo>
                    <a:pt x="18" y="17"/>
                    <a:pt x="14" y="22"/>
                    <a:pt x="9" y="21"/>
                  </a:cubicBezTo>
                  <a:cubicBezTo>
                    <a:pt x="5" y="20"/>
                    <a:pt x="2" y="16"/>
                    <a:pt x="2" y="12"/>
                  </a:cubicBezTo>
                  <a:cubicBezTo>
                    <a:pt x="2" y="7"/>
                    <a:pt x="7" y="3"/>
                    <a:pt x="12" y="4"/>
                  </a:cubicBezTo>
                  <a:cubicBezTo>
                    <a:pt x="16" y="5"/>
                    <a:pt x="18" y="8"/>
                    <a:pt x="18" y="12"/>
                  </a:cubicBezTo>
                  <a:cubicBezTo>
                    <a:pt x="18" y="12"/>
                    <a:pt x="20" y="12"/>
                    <a:pt x="20" y="12"/>
                  </a:cubicBezTo>
                  <a:cubicBezTo>
                    <a:pt x="19" y="0"/>
                    <a:pt x="1" y="1"/>
                    <a:pt x="1" y="12"/>
                  </a:cubicBezTo>
                  <a:cubicBezTo>
                    <a:pt x="0" y="24"/>
                    <a:pt x="19" y="23"/>
                    <a:pt x="20" y="12"/>
                  </a:cubicBezTo>
                  <a:cubicBezTo>
                    <a:pt x="20" y="12"/>
                    <a:pt x="18" y="12"/>
                    <a:pt x="18" y="1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5" name="Oval 112"/>
            <p:cNvSpPr>
              <a:spLocks noChangeArrowheads="1"/>
            </p:cNvSpPr>
            <p:nvPr/>
          </p:nvSpPr>
          <p:spPr bwMode="auto">
            <a:xfrm>
              <a:off x="1201738" y="2430463"/>
              <a:ext cx="1008063" cy="10144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6" name="Oval 113"/>
            <p:cNvSpPr>
              <a:spLocks noChangeArrowheads="1"/>
            </p:cNvSpPr>
            <p:nvPr/>
          </p:nvSpPr>
          <p:spPr bwMode="auto">
            <a:xfrm>
              <a:off x="1258888" y="2489200"/>
              <a:ext cx="1001713" cy="1006475"/>
            </a:xfrm>
            <a:prstGeom prst="ellipse">
              <a:avLst/>
            </a:prstGeom>
            <a:solidFill>
              <a:srgbClr val="A8C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7" name="Freeform 114"/>
            <p:cNvSpPr>
              <a:spLocks/>
            </p:cNvSpPr>
            <p:nvPr/>
          </p:nvSpPr>
          <p:spPr bwMode="auto">
            <a:xfrm>
              <a:off x="1184275" y="2271713"/>
              <a:ext cx="1025525" cy="1223963"/>
            </a:xfrm>
            <a:custGeom>
              <a:avLst/>
              <a:gdLst>
                <a:gd name="T0" fmla="*/ 122 w 123"/>
                <a:gd name="T1" fmla="*/ 79 h 146"/>
                <a:gd name="T2" fmla="*/ 52 w 123"/>
                <a:gd name="T3" fmla="*/ 138 h 146"/>
                <a:gd name="T4" fmla="*/ 3 w 123"/>
                <a:gd name="T5" fmla="*/ 79 h 146"/>
                <a:gd name="T6" fmla="*/ 73 w 123"/>
                <a:gd name="T7" fmla="*/ 20 h 146"/>
                <a:gd name="T8" fmla="*/ 122 w 123"/>
                <a:gd name="T9" fmla="*/ 79 h 146"/>
                <a:gd name="T10" fmla="*/ 123 w 123"/>
                <a:gd name="T11" fmla="*/ 79 h 146"/>
                <a:gd name="T12" fmla="*/ 2 w 123"/>
                <a:gd name="T13" fmla="*/ 79 h 146"/>
                <a:gd name="T14" fmla="*/ 73 w 123"/>
                <a:gd name="T15" fmla="*/ 139 h 146"/>
                <a:gd name="T16" fmla="*/ 123 w 123"/>
                <a:gd name="T17" fmla="*/ 79 h 146"/>
                <a:gd name="T18" fmla="*/ 122 w 123"/>
                <a:gd name="T1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6">
                  <a:moveTo>
                    <a:pt x="122" y="79"/>
                  </a:moveTo>
                  <a:cubicBezTo>
                    <a:pt x="120" y="116"/>
                    <a:pt x="91" y="144"/>
                    <a:pt x="52" y="138"/>
                  </a:cubicBezTo>
                  <a:cubicBezTo>
                    <a:pt x="23" y="134"/>
                    <a:pt x="4" y="107"/>
                    <a:pt x="3" y="79"/>
                  </a:cubicBezTo>
                  <a:cubicBezTo>
                    <a:pt x="1" y="42"/>
                    <a:pt x="37" y="15"/>
                    <a:pt x="73" y="20"/>
                  </a:cubicBezTo>
                  <a:cubicBezTo>
                    <a:pt x="102" y="24"/>
                    <a:pt x="121" y="52"/>
                    <a:pt x="122" y="79"/>
                  </a:cubicBezTo>
                  <a:cubicBezTo>
                    <a:pt x="122" y="79"/>
                    <a:pt x="123" y="79"/>
                    <a:pt x="123" y="79"/>
                  </a:cubicBezTo>
                  <a:cubicBezTo>
                    <a:pt x="120" y="0"/>
                    <a:pt x="5" y="1"/>
                    <a:pt x="2" y="79"/>
                  </a:cubicBezTo>
                  <a:cubicBezTo>
                    <a:pt x="0" y="116"/>
                    <a:pt x="38" y="146"/>
                    <a:pt x="73" y="139"/>
                  </a:cubicBezTo>
                  <a:cubicBezTo>
                    <a:pt x="102" y="132"/>
                    <a:pt x="122" y="109"/>
                    <a:pt x="123" y="79"/>
                  </a:cubicBezTo>
                  <a:cubicBezTo>
                    <a:pt x="123" y="79"/>
                    <a:pt x="122" y="79"/>
                    <a:pt x="122" y="79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8" name="Freeform 115"/>
            <p:cNvSpPr>
              <a:spLocks/>
            </p:cNvSpPr>
            <p:nvPr/>
          </p:nvSpPr>
          <p:spPr bwMode="auto">
            <a:xfrm>
              <a:off x="1292225" y="2565400"/>
              <a:ext cx="334963" cy="603250"/>
            </a:xfrm>
            <a:custGeom>
              <a:avLst/>
              <a:gdLst>
                <a:gd name="T0" fmla="*/ 1 w 40"/>
                <a:gd name="T1" fmla="*/ 57 h 72"/>
                <a:gd name="T2" fmla="*/ 0 w 40"/>
                <a:gd name="T3" fmla="*/ 42 h 72"/>
                <a:gd name="T4" fmla="*/ 11 w 40"/>
                <a:gd name="T5" fmla="*/ 16 h 72"/>
                <a:gd name="T6" fmla="*/ 25 w 40"/>
                <a:gd name="T7" fmla="*/ 5 h 72"/>
                <a:gd name="T8" fmla="*/ 38 w 40"/>
                <a:gd name="T9" fmla="*/ 5 h 72"/>
                <a:gd name="T10" fmla="*/ 33 w 40"/>
                <a:gd name="T11" fmla="*/ 14 h 72"/>
                <a:gd name="T12" fmla="*/ 26 w 40"/>
                <a:gd name="T13" fmla="*/ 20 h 72"/>
                <a:gd name="T14" fmla="*/ 14 w 40"/>
                <a:gd name="T15" fmla="*/ 38 h 72"/>
                <a:gd name="T16" fmla="*/ 15 w 40"/>
                <a:gd name="T17" fmla="*/ 57 h 72"/>
                <a:gd name="T18" fmla="*/ 15 w 40"/>
                <a:gd name="T19" fmla="*/ 71 h 72"/>
                <a:gd name="T20" fmla="*/ 5 w 40"/>
                <a:gd name="T21" fmla="*/ 65 h 72"/>
                <a:gd name="T22" fmla="*/ 1 w 40"/>
                <a:gd name="T23" fmla="*/ 5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1" y="57"/>
                  </a:moveTo>
                  <a:cubicBezTo>
                    <a:pt x="0" y="52"/>
                    <a:pt x="0" y="47"/>
                    <a:pt x="0" y="42"/>
                  </a:cubicBezTo>
                  <a:cubicBezTo>
                    <a:pt x="1" y="34"/>
                    <a:pt x="4" y="23"/>
                    <a:pt x="11" y="16"/>
                  </a:cubicBezTo>
                  <a:cubicBezTo>
                    <a:pt x="15" y="12"/>
                    <a:pt x="19" y="8"/>
                    <a:pt x="25" y="5"/>
                  </a:cubicBezTo>
                  <a:cubicBezTo>
                    <a:pt x="28" y="3"/>
                    <a:pt x="35" y="0"/>
                    <a:pt x="38" y="5"/>
                  </a:cubicBezTo>
                  <a:cubicBezTo>
                    <a:pt x="40" y="8"/>
                    <a:pt x="35" y="13"/>
                    <a:pt x="33" y="14"/>
                  </a:cubicBezTo>
                  <a:cubicBezTo>
                    <a:pt x="31" y="16"/>
                    <a:pt x="28" y="18"/>
                    <a:pt x="26" y="20"/>
                  </a:cubicBezTo>
                  <a:cubicBezTo>
                    <a:pt x="20" y="25"/>
                    <a:pt x="16" y="31"/>
                    <a:pt x="14" y="38"/>
                  </a:cubicBezTo>
                  <a:cubicBezTo>
                    <a:pt x="12" y="44"/>
                    <a:pt x="13" y="51"/>
                    <a:pt x="15" y="57"/>
                  </a:cubicBezTo>
                  <a:cubicBezTo>
                    <a:pt x="16" y="60"/>
                    <a:pt x="18" y="70"/>
                    <a:pt x="15" y="71"/>
                  </a:cubicBezTo>
                  <a:cubicBezTo>
                    <a:pt x="11" y="72"/>
                    <a:pt x="6" y="68"/>
                    <a:pt x="5" y="65"/>
                  </a:cubicBezTo>
                  <a:cubicBezTo>
                    <a:pt x="3" y="63"/>
                    <a:pt x="2" y="60"/>
                    <a:pt x="1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9" name="Freeform 116"/>
            <p:cNvSpPr>
              <a:spLocks/>
            </p:cNvSpPr>
            <p:nvPr/>
          </p:nvSpPr>
          <p:spPr bwMode="auto">
            <a:xfrm>
              <a:off x="1317625" y="2606675"/>
              <a:ext cx="342900" cy="603250"/>
            </a:xfrm>
            <a:custGeom>
              <a:avLst/>
              <a:gdLst>
                <a:gd name="T0" fmla="*/ 2 w 41"/>
                <a:gd name="T1" fmla="*/ 56 h 72"/>
                <a:gd name="T2" fmla="*/ 1 w 41"/>
                <a:gd name="T3" fmla="*/ 42 h 72"/>
                <a:gd name="T4" fmla="*/ 11 w 41"/>
                <a:gd name="T5" fmla="*/ 15 h 72"/>
                <a:gd name="T6" fmla="*/ 25 w 41"/>
                <a:gd name="T7" fmla="*/ 4 h 72"/>
                <a:gd name="T8" fmla="*/ 39 w 41"/>
                <a:gd name="T9" fmla="*/ 4 h 72"/>
                <a:gd name="T10" fmla="*/ 34 w 41"/>
                <a:gd name="T11" fmla="*/ 14 h 72"/>
                <a:gd name="T12" fmla="*/ 26 w 41"/>
                <a:gd name="T13" fmla="*/ 19 h 72"/>
                <a:gd name="T14" fmla="*/ 14 w 41"/>
                <a:gd name="T15" fmla="*/ 37 h 72"/>
                <a:gd name="T16" fmla="*/ 15 w 41"/>
                <a:gd name="T17" fmla="*/ 57 h 72"/>
                <a:gd name="T18" fmla="*/ 15 w 41"/>
                <a:gd name="T19" fmla="*/ 70 h 72"/>
                <a:gd name="T20" fmla="*/ 5 w 41"/>
                <a:gd name="T21" fmla="*/ 64 h 72"/>
                <a:gd name="T22" fmla="*/ 2 w 41"/>
                <a:gd name="T23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2">
                  <a:moveTo>
                    <a:pt x="2" y="56"/>
                  </a:moveTo>
                  <a:cubicBezTo>
                    <a:pt x="1" y="51"/>
                    <a:pt x="0" y="46"/>
                    <a:pt x="1" y="42"/>
                  </a:cubicBezTo>
                  <a:cubicBezTo>
                    <a:pt x="1" y="33"/>
                    <a:pt x="5" y="22"/>
                    <a:pt x="11" y="15"/>
                  </a:cubicBezTo>
                  <a:cubicBezTo>
                    <a:pt x="15" y="11"/>
                    <a:pt x="20" y="7"/>
                    <a:pt x="25" y="4"/>
                  </a:cubicBezTo>
                  <a:cubicBezTo>
                    <a:pt x="29" y="2"/>
                    <a:pt x="36" y="0"/>
                    <a:pt x="39" y="4"/>
                  </a:cubicBezTo>
                  <a:cubicBezTo>
                    <a:pt x="41" y="7"/>
                    <a:pt x="35" y="12"/>
                    <a:pt x="34" y="14"/>
                  </a:cubicBezTo>
                  <a:cubicBezTo>
                    <a:pt x="31" y="16"/>
                    <a:pt x="29" y="17"/>
                    <a:pt x="26" y="19"/>
                  </a:cubicBezTo>
                  <a:cubicBezTo>
                    <a:pt x="20" y="24"/>
                    <a:pt x="16" y="30"/>
                    <a:pt x="14" y="37"/>
                  </a:cubicBezTo>
                  <a:cubicBezTo>
                    <a:pt x="13" y="44"/>
                    <a:pt x="13" y="50"/>
                    <a:pt x="15" y="57"/>
                  </a:cubicBezTo>
                  <a:cubicBezTo>
                    <a:pt x="16" y="59"/>
                    <a:pt x="19" y="69"/>
                    <a:pt x="15" y="70"/>
                  </a:cubicBezTo>
                  <a:cubicBezTo>
                    <a:pt x="11" y="72"/>
                    <a:pt x="7" y="67"/>
                    <a:pt x="5" y="64"/>
                  </a:cubicBezTo>
                  <a:cubicBezTo>
                    <a:pt x="4" y="62"/>
                    <a:pt x="3" y="59"/>
                    <a:pt x="2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0" name="Freeform 117"/>
            <p:cNvSpPr>
              <a:spLocks/>
            </p:cNvSpPr>
            <p:nvPr/>
          </p:nvSpPr>
          <p:spPr bwMode="auto">
            <a:xfrm>
              <a:off x="1258888" y="2540000"/>
              <a:ext cx="401638" cy="661988"/>
            </a:xfrm>
            <a:custGeom>
              <a:avLst/>
              <a:gdLst>
                <a:gd name="T0" fmla="*/ 6 w 48"/>
                <a:gd name="T1" fmla="*/ 60 h 79"/>
                <a:gd name="T2" fmla="*/ 11 w 48"/>
                <a:gd name="T3" fmla="*/ 25 h 79"/>
                <a:gd name="T4" fmla="*/ 42 w 48"/>
                <a:gd name="T5" fmla="*/ 8 h 79"/>
                <a:gd name="T6" fmla="*/ 29 w 48"/>
                <a:gd name="T7" fmla="*/ 23 h 79"/>
                <a:gd name="T8" fmla="*/ 17 w 48"/>
                <a:gd name="T9" fmla="*/ 56 h 79"/>
                <a:gd name="T10" fmla="*/ 20 w 48"/>
                <a:gd name="T11" fmla="*/ 69 h 79"/>
                <a:gd name="T12" fmla="*/ 11 w 48"/>
                <a:gd name="T13" fmla="*/ 70 h 79"/>
                <a:gd name="T14" fmla="*/ 6 w 48"/>
                <a:gd name="T15" fmla="*/ 60 h 79"/>
                <a:gd name="T16" fmla="*/ 5 w 48"/>
                <a:gd name="T17" fmla="*/ 60 h 79"/>
                <a:gd name="T18" fmla="*/ 20 w 48"/>
                <a:gd name="T19" fmla="*/ 73 h 79"/>
                <a:gd name="T20" fmla="*/ 18 w 48"/>
                <a:gd name="T21" fmla="*/ 51 h 79"/>
                <a:gd name="T22" fmla="*/ 39 w 48"/>
                <a:gd name="T23" fmla="*/ 16 h 79"/>
                <a:gd name="T24" fmla="*/ 31 w 48"/>
                <a:gd name="T25" fmla="*/ 7 h 79"/>
                <a:gd name="T26" fmla="*/ 5 w 48"/>
                <a:gd name="T27" fmla="*/ 60 h 79"/>
                <a:gd name="T28" fmla="*/ 6 w 48"/>
                <a:gd name="T29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79">
                  <a:moveTo>
                    <a:pt x="6" y="60"/>
                  </a:moveTo>
                  <a:cubicBezTo>
                    <a:pt x="3" y="48"/>
                    <a:pt x="5" y="36"/>
                    <a:pt x="11" y="25"/>
                  </a:cubicBezTo>
                  <a:cubicBezTo>
                    <a:pt x="15" y="17"/>
                    <a:pt x="32" y="0"/>
                    <a:pt x="42" y="8"/>
                  </a:cubicBezTo>
                  <a:cubicBezTo>
                    <a:pt x="46" y="12"/>
                    <a:pt x="31" y="22"/>
                    <a:pt x="29" y="23"/>
                  </a:cubicBezTo>
                  <a:cubicBezTo>
                    <a:pt x="19" y="31"/>
                    <a:pt x="16" y="43"/>
                    <a:pt x="17" y="56"/>
                  </a:cubicBezTo>
                  <a:cubicBezTo>
                    <a:pt x="18" y="60"/>
                    <a:pt x="19" y="65"/>
                    <a:pt x="20" y="69"/>
                  </a:cubicBezTo>
                  <a:cubicBezTo>
                    <a:pt x="21" y="75"/>
                    <a:pt x="13" y="73"/>
                    <a:pt x="11" y="70"/>
                  </a:cubicBezTo>
                  <a:cubicBezTo>
                    <a:pt x="8" y="68"/>
                    <a:pt x="7" y="63"/>
                    <a:pt x="6" y="60"/>
                  </a:cubicBezTo>
                  <a:cubicBezTo>
                    <a:pt x="6" y="60"/>
                    <a:pt x="5" y="60"/>
                    <a:pt x="5" y="60"/>
                  </a:cubicBezTo>
                  <a:cubicBezTo>
                    <a:pt x="7" y="66"/>
                    <a:pt x="13" y="79"/>
                    <a:pt x="20" y="73"/>
                  </a:cubicBezTo>
                  <a:cubicBezTo>
                    <a:pt x="24" y="70"/>
                    <a:pt x="18" y="54"/>
                    <a:pt x="18" y="51"/>
                  </a:cubicBezTo>
                  <a:cubicBezTo>
                    <a:pt x="16" y="34"/>
                    <a:pt x="29" y="26"/>
                    <a:pt x="39" y="16"/>
                  </a:cubicBezTo>
                  <a:cubicBezTo>
                    <a:pt x="48" y="8"/>
                    <a:pt x="39" y="3"/>
                    <a:pt x="31" y="7"/>
                  </a:cubicBezTo>
                  <a:cubicBezTo>
                    <a:pt x="10" y="16"/>
                    <a:pt x="0" y="38"/>
                    <a:pt x="5" y="60"/>
                  </a:cubicBezTo>
                  <a:cubicBezTo>
                    <a:pt x="5" y="60"/>
                    <a:pt x="6" y="60"/>
                    <a:pt x="6" y="60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4" name="Oval 121"/>
            <p:cNvSpPr>
              <a:spLocks noChangeArrowheads="1"/>
            </p:cNvSpPr>
            <p:nvPr/>
          </p:nvSpPr>
          <p:spPr bwMode="auto">
            <a:xfrm>
              <a:off x="1535113" y="0"/>
              <a:ext cx="700088" cy="7032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5" name="Oval 122"/>
            <p:cNvSpPr>
              <a:spLocks noChangeArrowheads="1"/>
            </p:cNvSpPr>
            <p:nvPr/>
          </p:nvSpPr>
          <p:spPr bwMode="auto">
            <a:xfrm>
              <a:off x="1576388" y="41275"/>
              <a:ext cx="700088" cy="7048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6" name="Freeform 123"/>
            <p:cNvSpPr>
              <a:spLocks/>
            </p:cNvSpPr>
            <p:nvPr/>
          </p:nvSpPr>
          <p:spPr bwMode="auto">
            <a:xfrm>
              <a:off x="1509713" y="-109538"/>
              <a:ext cx="733425" cy="922338"/>
            </a:xfrm>
            <a:custGeom>
              <a:avLst/>
              <a:gdLst>
                <a:gd name="T0" fmla="*/ 86 w 88"/>
                <a:gd name="T1" fmla="*/ 55 h 110"/>
                <a:gd name="T2" fmla="*/ 37 w 88"/>
                <a:gd name="T3" fmla="*/ 96 h 110"/>
                <a:gd name="T4" fmla="*/ 4 w 88"/>
                <a:gd name="T5" fmla="*/ 55 h 110"/>
                <a:gd name="T6" fmla="*/ 54 w 88"/>
                <a:gd name="T7" fmla="*/ 14 h 110"/>
                <a:gd name="T8" fmla="*/ 86 w 88"/>
                <a:gd name="T9" fmla="*/ 55 h 110"/>
                <a:gd name="T10" fmla="*/ 88 w 88"/>
                <a:gd name="T11" fmla="*/ 55 h 110"/>
                <a:gd name="T12" fmla="*/ 3 w 88"/>
                <a:gd name="T13" fmla="*/ 55 h 110"/>
                <a:gd name="T14" fmla="*/ 88 w 88"/>
                <a:gd name="T15" fmla="*/ 55 h 110"/>
                <a:gd name="T16" fmla="*/ 86 w 88"/>
                <a:gd name="T17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0">
                  <a:moveTo>
                    <a:pt x="86" y="55"/>
                  </a:moveTo>
                  <a:cubicBezTo>
                    <a:pt x="85" y="81"/>
                    <a:pt x="65" y="100"/>
                    <a:pt x="37" y="96"/>
                  </a:cubicBezTo>
                  <a:cubicBezTo>
                    <a:pt x="17" y="93"/>
                    <a:pt x="5" y="73"/>
                    <a:pt x="4" y="55"/>
                  </a:cubicBezTo>
                  <a:cubicBezTo>
                    <a:pt x="2" y="28"/>
                    <a:pt x="29" y="10"/>
                    <a:pt x="54" y="14"/>
                  </a:cubicBezTo>
                  <a:cubicBezTo>
                    <a:pt x="73" y="17"/>
                    <a:pt x="85" y="36"/>
                    <a:pt x="86" y="55"/>
                  </a:cubicBezTo>
                  <a:cubicBezTo>
                    <a:pt x="86" y="55"/>
                    <a:pt x="88" y="55"/>
                    <a:pt x="88" y="55"/>
                  </a:cubicBezTo>
                  <a:cubicBezTo>
                    <a:pt x="85" y="0"/>
                    <a:pt x="5" y="1"/>
                    <a:pt x="3" y="55"/>
                  </a:cubicBezTo>
                  <a:cubicBezTo>
                    <a:pt x="0" y="110"/>
                    <a:pt x="85" y="109"/>
                    <a:pt x="88" y="55"/>
                  </a:cubicBezTo>
                  <a:cubicBezTo>
                    <a:pt x="88" y="55"/>
                    <a:pt x="86" y="55"/>
                    <a:pt x="86" y="55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7" name="Freeform 124"/>
            <p:cNvSpPr>
              <a:spLocks/>
            </p:cNvSpPr>
            <p:nvPr/>
          </p:nvSpPr>
          <p:spPr bwMode="auto">
            <a:xfrm>
              <a:off x="1601788" y="920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6 w 28"/>
                <a:gd name="T9" fmla="*/ 4 h 51"/>
                <a:gd name="T10" fmla="*/ 23 w 28"/>
                <a:gd name="T11" fmla="*/ 10 h 51"/>
                <a:gd name="T12" fmla="*/ 17 w 28"/>
                <a:gd name="T13" fmla="*/ 14 h 51"/>
                <a:gd name="T14" fmla="*/ 9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0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19" y="2"/>
                    <a:pt x="24" y="0"/>
                    <a:pt x="26" y="4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3" y="17"/>
                    <a:pt x="11" y="22"/>
                    <a:pt x="9" y="27"/>
                  </a:cubicBezTo>
                  <a:cubicBezTo>
                    <a:pt x="8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7" y="51"/>
                    <a:pt x="4" y="47"/>
                    <a:pt x="3" y="45"/>
                  </a:cubicBezTo>
                  <a:cubicBezTo>
                    <a:pt x="2" y="44"/>
                    <a:pt x="1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2" name="Freeform 125"/>
            <p:cNvSpPr>
              <a:spLocks/>
            </p:cNvSpPr>
            <p:nvPr/>
          </p:nvSpPr>
          <p:spPr bwMode="auto">
            <a:xfrm>
              <a:off x="1617663" y="117475"/>
              <a:ext cx="233363" cy="427038"/>
            </a:xfrm>
            <a:custGeom>
              <a:avLst/>
              <a:gdLst>
                <a:gd name="T0" fmla="*/ 1 w 28"/>
                <a:gd name="T1" fmla="*/ 40 h 51"/>
                <a:gd name="T2" fmla="*/ 0 w 28"/>
                <a:gd name="T3" fmla="*/ 30 h 51"/>
                <a:gd name="T4" fmla="*/ 7 w 28"/>
                <a:gd name="T5" fmla="*/ 11 h 51"/>
                <a:gd name="T6" fmla="*/ 17 w 28"/>
                <a:gd name="T7" fmla="*/ 4 h 51"/>
                <a:gd name="T8" fmla="*/ 27 w 28"/>
                <a:gd name="T9" fmla="*/ 3 h 51"/>
                <a:gd name="T10" fmla="*/ 23 w 28"/>
                <a:gd name="T11" fmla="*/ 10 h 51"/>
                <a:gd name="T12" fmla="*/ 18 w 28"/>
                <a:gd name="T13" fmla="*/ 14 h 51"/>
                <a:gd name="T14" fmla="*/ 10 w 28"/>
                <a:gd name="T15" fmla="*/ 27 h 51"/>
                <a:gd name="T16" fmla="*/ 10 w 28"/>
                <a:gd name="T17" fmla="*/ 40 h 51"/>
                <a:gd name="T18" fmla="*/ 10 w 28"/>
                <a:gd name="T19" fmla="*/ 50 h 51"/>
                <a:gd name="T20" fmla="*/ 3 w 28"/>
                <a:gd name="T21" fmla="*/ 45 h 51"/>
                <a:gd name="T22" fmla="*/ 1 w 28"/>
                <a:gd name="T23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51">
                  <a:moveTo>
                    <a:pt x="1" y="40"/>
                  </a:moveTo>
                  <a:cubicBezTo>
                    <a:pt x="0" y="36"/>
                    <a:pt x="0" y="33"/>
                    <a:pt x="0" y="30"/>
                  </a:cubicBezTo>
                  <a:cubicBezTo>
                    <a:pt x="1" y="23"/>
                    <a:pt x="3" y="16"/>
                    <a:pt x="7" y="11"/>
                  </a:cubicBezTo>
                  <a:cubicBezTo>
                    <a:pt x="10" y="8"/>
                    <a:pt x="13" y="5"/>
                    <a:pt x="17" y="4"/>
                  </a:cubicBezTo>
                  <a:cubicBezTo>
                    <a:pt x="20" y="2"/>
                    <a:pt x="25" y="0"/>
                    <a:pt x="27" y="3"/>
                  </a:cubicBezTo>
                  <a:cubicBezTo>
                    <a:pt x="28" y="5"/>
                    <a:pt x="24" y="9"/>
                    <a:pt x="23" y="10"/>
                  </a:cubicBezTo>
                  <a:cubicBezTo>
                    <a:pt x="22" y="12"/>
                    <a:pt x="20" y="13"/>
                    <a:pt x="18" y="14"/>
                  </a:cubicBezTo>
                  <a:cubicBezTo>
                    <a:pt x="14" y="17"/>
                    <a:pt x="11" y="22"/>
                    <a:pt x="10" y="27"/>
                  </a:cubicBezTo>
                  <a:cubicBezTo>
                    <a:pt x="9" y="31"/>
                    <a:pt x="9" y="36"/>
                    <a:pt x="10" y="40"/>
                  </a:cubicBezTo>
                  <a:cubicBezTo>
                    <a:pt x="11" y="42"/>
                    <a:pt x="13" y="49"/>
                    <a:pt x="10" y="50"/>
                  </a:cubicBezTo>
                  <a:cubicBezTo>
                    <a:pt x="8" y="51"/>
                    <a:pt x="4" y="47"/>
                    <a:pt x="3" y="45"/>
                  </a:cubicBezTo>
                  <a:cubicBezTo>
                    <a:pt x="2" y="44"/>
                    <a:pt x="2" y="42"/>
                    <a:pt x="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3" name="Freeform 126"/>
            <p:cNvSpPr>
              <a:spLocks/>
            </p:cNvSpPr>
            <p:nvPr/>
          </p:nvSpPr>
          <p:spPr bwMode="auto">
            <a:xfrm>
              <a:off x="1576388" y="74613"/>
              <a:ext cx="284163" cy="461963"/>
            </a:xfrm>
            <a:custGeom>
              <a:avLst/>
              <a:gdLst>
                <a:gd name="T0" fmla="*/ 4 w 34"/>
                <a:gd name="T1" fmla="*/ 42 h 55"/>
                <a:gd name="T2" fmla="*/ 8 w 34"/>
                <a:gd name="T3" fmla="*/ 17 h 55"/>
                <a:gd name="T4" fmla="*/ 29 w 34"/>
                <a:gd name="T5" fmla="*/ 6 h 55"/>
                <a:gd name="T6" fmla="*/ 20 w 34"/>
                <a:gd name="T7" fmla="*/ 16 h 55"/>
                <a:gd name="T8" fmla="*/ 12 w 34"/>
                <a:gd name="T9" fmla="*/ 39 h 55"/>
                <a:gd name="T10" fmla="*/ 14 w 34"/>
                <a:gd name="T11" fmla="*/ 48 h 55"/>
                <a:gd name="T12" fmla="*/ 8 w 34"/>
                <a:gd name="T13" fmla="*/ 49 h 55"/>
                <a:gd name="T14" fmla="*/ 4 w 34"/>
                <a:gd name="T15" fmla="*/ 42 h 55"/>
                <a:gd name="T16" fmla="*/ 3 w 34"/>
                <a:gd name="T17" fmla="*/ 42 h 55"/>
                <a:gd name="T18" fmla="*/ 14 w 34"/>
                <a:gd name="T19" fmla="*/ 51 h 55"/>
                <a:gd name="T20" fmla="*/ 12 w 34"/>
                <a:gd name="T21" fmla="*/ 35 h 55"/>
                <a:gd name="T22" fmla="*/ 27 w 34"/>
                <a:gd name="T23" fmla="*/ 11 h 55"/>
                <a:gd name="T24" fmla="*/ 21 w 34"/>
                <a:gd name="T25" fmla="*/ 5 h 55"/>
                <a:gd name="T26" fmla="*/ 3 w 34"/>
                <a:gd name="T27" fmla="*/ 42 h 55"/>
                <a:gd name="T28" fmla="*/ 4 w 34"/>
                <a:gd name="T2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55">
                  <a:moveTo>
                    <a:pt x="4" y="42"/>
                  </a:moveTo>
                  <a:cubicBezTo>
                    <a:pt x="3" y="33"/>
                    <a:pt x="4" y="25"/>
                    <a:pt x="8" y="17"/>
                  </a:cubicBezTo>
                  <a:cubicBezTo>
                    <a:pt x="10" y="12"/>
                    <a:pt x="22" y="0"/>
                    <a:pt x="29" y="6"/>
                  </a:cubicBezTo>
                  <a:cubicBezTo>
                    <a:pt x="32" y="8"/>
                    <a:pt x="21" y="15"/>
                    <a:pt x="20" y="16"/>
                  </a:cubicBezTo>
                  <a:cubicBezTo>
                    <a:pt x="13" y="22"/>
                    <a:pt x="11" y="30"/>
                    <a:pt x="12" y="39"/>
                  </a:cubicBezTo>
                  <a:cubicBezTo>
                    <a:pt x="12" y="42"/>
                    <a:pt x="13" y="45"/>
                    <a:pt x="14" y="48"/>
                  </a:cubicBezTo>
                  <a:cubicBezTo>
                    <a:pt x="14" y="52"/>
                    <a:pt x="9" y="50"/>
                    <a:pt x="8" y="49"/>
                  </a:cubicBezTo>
                  <a:cubicBezTo>
                    <a:pt x="6" y="47"/>
                    <a:pt x="5" y="44"/>
                    <a:pt x="4" y="42"/>
                  </a:cubicBezTo>
                  <a:cubicBezTo>
                    <a:pt x="4" y="42"/>
                    <a:pt x="3" y="42"/>
                    <a:pt x="3" y="42"/>
                  </a:cubicBezTo>
                  <a:cubicBezTo>
                    <a:pt x="4" y="46"/>
                    <a:pt x="9" y="55"/>
                    <a:pt x="14" y="51"/>
                  </a:cubicBezTo>
                  <a:cubicBezTo>
                    <a:pt x="17" y="49"/>
                    <a:pt x="13" y="37"/>
                    <a:pt x="12" y="35"/>
                  </a:cubicBezTo>
                  <a:cubicBezTo>
                    <a:pt x="11" y="24"/>
                    <a:pt x="20" y="18"/>
                    <a:pt x="27" y="11"/>
                  </a:cubicBezTo>
                  <a:cubicBezTo>
                    <a:pt x="34" y="5"/>
                    <a:pt x="27" y="2"/>
                    <a:pt x="21" y="5"/>
                  </a:cubicBezTo>
                  <a:cubicBezTo>
                    <a:pt x="6" y="11"/>
                    <a:pt x="0" y="27"/>
                    <a:pt x="3" y="42"/>
                  </a:cubicBezTo>
                  <a:cubicBezTo>
                    <a:pt x="3" y="42"/>
                    <a:pt x="4" y="42"/>
                    <a:pt x="4" y="42"/>
                  </a:cubicBezTo>
                  <a:close/>
                </a:path>
              </a:pathLst>
            </a:custGeom>
            <a:solidFill>
              <a:srgbClr val="493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18" name="组合 2117"/>
            <p:cNvGrpSpPr/>
            <p:nvPr/>
          </p:nvGrpSpPr>
          <p:grpSpPr>
            <a:xfrm>
              <a:off x="1884363" y="50800"/>
              <a:ext cx="9677400" cy="1189038"/>
              <a:chOff x="1884363" y="50800"/>
              <a:chExt cx="9677400" cy="1189038"/>
            </a:xfrm>
          </p:grpSpPr>
          <p:sp>
            <p:nvSpPr>
              <p:cNvPr id="54" name="Freeform 75"/>
              <p:cNvSpPr>
                <a:spLocks/>
              </p:cNvSpPr>
              <p:nvPr/>
            </p:nvSpPr>
            <p:spPr bwMode="auto">
              <a:xfrm>
                <a:off x="22018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76"/>
              <p:cNvSpPr>
                <a:spLocks/>
              </p:cNvSpPr>
              <p:nvPr/>
            </p:nvSpPr>
            <p:spPr bwMode="auto">
              <a:xfrm>
                <a:off x="254476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1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1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77"/>
              <p:cNvSpPr>
                <a:spLocks/>
              </p:cNvSpPr>
              <p:nvPr/>
            </p:nvSpPr>
            <p:spPr bwMode="auto">
              <a:xfrm>
                <a:off x="28940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78"/>
              <p:cNvSpPr>
                <a:spLocks/>
              </p:cNvSpPr>
              <p:nvPr/>
            </p:nvSpPr>
            <p:spPr bwMode="auto">
              <a:xfrm>
                <a:off x="3244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79"/>
              <p:cNvSpPr>
                <a:spLocks/>
              </p:cNvSpPr>
              <p:nvPr/>
            </p:nvSpPr>
            <p:spPr bwMode="auto">
              <a:xfrm>
                <a:off x="35956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80"/>
              <p:cNvSpPr>
                <a:spLocks/>
              </p:cNvSpPr>
              <p:nvPr/>
            </p:nvSpPr>
            <p:spPr bwMode="auto">
              <a:xfrm>
                <a:off x="394493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81"/>
              <p:cNvSpPr>
                <a:spLocks/>
              </p:cNvSpPr>
              <p:nvPr/>
            </p:nvSpPr>
            <p:spPr bwMode="auto">
              <a:xfrm>
                <a:off x="42957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82"/>
              <p:cNvSpPr>
                <a:spLocks/>
              </p:cNvSpPr>
              <p:nvPr/>
            </p:nvSpPr>
            <p:spPr bwMode="auto">
              <a:xfrm>
                <a:off x="46386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83"/>
              <p:cNvSpPr>
                <a:spLocks/>
              </p:cNvSpPr>
              <p:nvPr/>
            </p:nvSpPr>
            <p:spPr bwMode="auto">
              <a:xfrm>
                <a:off x="498792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84"/>
              <p:cNvSpPr>
                <a:spLocks/>
              </p:cNvSpPr>
              <p:nvPr/>
            </p:nvSpPr>
            <p:spPr bwMode="auto">
              <a:xfrm>
                <a:off x="5338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8" name="Freeform 85"/>
              <p:cNvSpPr>
                <a:spLocks/>
              </p:cNvSpPr>
              <p:nvPr/>
            </p:nvSpPr>
            <p:spPr bwMode="auto">
              <a:xfrm>
                <a:off x="568960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9" name="Freeform 86"/>
              <p:cNvSpPr>
                <a:spLocks/>
              </p:cNvSpPr>
              <p:nvPr/>
            </p:nvSpPr>
            <p:spPr bwMode="auto">
              <a:xfrm>
                <a:off x="60388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0" name="Freeform 87"/>
              <p:cNvSpPr>
                <a:spLocks/>
              </p:cNvSpPr>
              <p:nvPr/>
            </p:nvSpPr>
            <p:spPr bwMode="auto">
              <a:xfrm>
                <a:off x="6389688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1" name="Freeform 88"/>
              <p:cNvSpPr>
                <a:spLocks/>
              </p:cNvSpPr>
              <p:nvPr/>
            </p:nvSpPr>
            <p:spPr bwMode="auto">
              <a:xfrm>
                <a:off x="673258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2" name="Freeform 89"/>
              <p:cNvSpPr>
                <a:spLocks/>
              </p:cNvSpPr>
              <p:nvPr/>
            </p:nvSpPr>
            <p:spPr bwMode="auto">
              <a:xfrm>
                <a:off x="7081838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0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3" name="Freeform 90"/>
              <p:cNvSpPr>
                <a:spLocks/>
              </p:cNvSpPr>
              <p:nvPr/>
            </p:nvSpPr>
            <p:spPr bwMode="auto">
              <a:xfrm>
                <a:off x="7432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4" name="Freeform 91"/>
              <p:cNvSpPr>
                <a:spLocks/>
              </p:cNvSpPr>
              <p:nvPr/>
            </p:nvSpPr>
            <p:spPr bwMode="auto">
              <a:xfrm>
                <a:off x="778351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9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5" name="Freeform 92"/>
              <p:cNvSpPr>
                <a:spLocks/>
              </p:cNvSpPr>
              <p:nvPr/>
            </p:nvSpPr>
            <p:spPr bwMode="auto">
              <a:xfrm>
                <a:off x="81327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7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6" name="Freeform 93"/>
              <p:cNvSpPr>
                <a:spLocks/>
              </p:cNvSpPr>
              <p:nvPr/>
            </p:nvSpPr>
            <p:spPr bwMode="auto">
              <a:xfrm>
                <a:off x="8483600" y="971550"/>
                <a:ext cx="292100" cy="268288"/>
              </a:xfrm>
              <a:custGeom>
                <a:avLst/>
                <a:gdLst>
                  <a:gd name="T0" fmla="*/ 18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8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8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6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8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7" name="Freeform 94"/>
              <p:cNvSpPr>
                <a:spLocks/>
              </p:cNvSpPr>
              <p:nvPr/>
            </p:nvSpPr>
            <p:spPr bwMode="auto">
              <a:xfrm>
                <a:off x="8826500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8" name="Freeform 95"/>
              <p:cNvSpPr>
                <a:spLocks/>
              </p:cNvSpPr>
              <p:nvPr/>
            </p:nvSpPr>
            <p:spPr bwMode="auto">
              <a:xfrm>
                <a:off x="9175750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9" name="Freeform 96"/>
              <p:cNvSpPr>
                <a:spLocks/>
              </p:cNvSpPr>
              <p:nvPr/>
            </p:nvSpPr>
            <p:spPr bwMode="auto">
              <a:xfrm>
                <a:off x="9526588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0" name="Freeform 97"/>
              <p:cNvSpPr>
                <a:spLocks/>
              </p:cNvSpPr>
              <p:nvPr/>
            </p:nvSpPr>
            <p:spPr bwMode="auto">
              <a:xfrm>
                <a:off x="987742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8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1" name="Freeform 98"/>
              <p:cNvSpPr>
                <a:spLocks/>
              </p:cNvSpPr>
              <p:nvPr/>
            </p:nvSpPr>
            <p:spPr bwMode="auto">
              <a:xfrm>
                <a:off x="10226675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8 w 35"/>
                  <a:gd name="T7" fmla="*/ 32 h 32"/>
                  <a:gd name="T8" fmla="*/ 17 w 35"/>
                  <a:gd name="T9" fmla="*/ 32 h 32"/>
                  <a:gd name="T10" fmla="*/ 30 w 35"/>
                  <a:gd name="T11" fmla="*/ 25 h 32"/>
                  <a:gd name="T12" fmla="*/ 18 w 35"/>
                  <a:gd name="T13" fmla="*/ 4 h 32"/>
                  <a:gd name="T14" fmla="*/ 17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1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8" y="5"/>
                      <a:pt x="18" y="4"/>
                    </a:cubicBezTo>
                    <a:cubicBezTo>
                      <a:pt x="1" y="3"/>
                      <a:pt x="0" y="32"/>
                      <a:pt x="17" y="32"/>
                    </a:cubicBezTo>
                    <a:cubicBezTo>
                      <a:pt x="18" y="32"/>
                      <a:pt x="18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2" name="Freeform 99"/>
              <p:cNvSpPr>
                <a:spLocks/>
              </p:cNvSpPr>
              <p:nvPr/>
            </p:nvSpPr>
            <p:spPr bwMode="auto">
              <a:xfrm>
                <a:off x="10569575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3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6" y="31"/>
                      <a:pt x="2" y="14"/>
                      <a:pt x="13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4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9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3" name="Freeform 100"/>
              <p:cNvSpPr>
                <a:spLocks/>
              </p:cNvSpPr>
              <p:nvPr/>
            </p:nvSpPr>
            <p:spPr bwMode="auto">
              <a:xfrm>
                <a:off x="10920413" y="971550"/>
                <a:ext cx="300038" cy="268288"/>
              </a:xfrm>
              <a:custGeom>
                <a:avLst/>
                <a:gdLst>
                  <a:gd name="T0" fmla="*/ 19 w 36"/>
                  <a:gd name="T1" fmla="*/ 32 h 32"/>
                  <a:gd name="T2" fmla="*/ 12 w 36"/>
                  <a:gd name="T3" fmla="*/ 6 h 32"/>
                  <a:gd name="T4" fmla="*/ 31 w 36"/>
                  <a:gd name="T5" fmla="*/ 15 h 32"/>
                  <a:gd name="T6" fmla="*/ 19 w 36"/>
                  <a:gd name="T7" fmla="*/ 32 h 32"/>
                  <a:gd name="T8" fmla="*/ 18 w 36"/>
                  <a:gd name="T9" fmla="*/ 32 h 32"/>
                  <a:gd name="T10" fmla="*/ 30 w 36"/>
                  <a:gd name="T11" fmla="*/ 25 h 32"/>
                  <a:gd name="T12" fmla="*/ 19 w 36"/>
                  <a:gd name="T13" fmla="*/ 4 h 32"/>
                  <a:gd name="T14" fmla="*/ 18 w 36"/>
                  <a:gd name="T15" fmla="*/ 32 h 32"/>
                  <a:gd name="T16" fmla="*/ 19 w 36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9" y="8"/>
                      <a:pt x="31" y="15"/>
                    </a:cubicBezTo>
                    <a:cubicBezTo>
                      <a:pt x="33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8" y="30"/>
                      <a:pt x="30" y="25"/>
                    </a:cubicBezTo>
                    <a:cubicBezTo>
                      <a:pt x="36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4" name="Freeform 101"/>
              <p:cNvSpPr>
                <a:spLocks/>
              </p:cNvSpPr>
              <p:nvPr/>
            </p:nvSpPr>
            <p:spPr bwMode="auto">
              <a:xfrm>
                <a:off x="11269663" y="971550"/>
                <a:ext cx="292100" cy="268288"/>
              </a:xfrm>
              <a:custGeom>
                <a:avLst/>
                <a:gdLst>
                  <a:gd name="T0" fmla="*/ 19 w 35"/>
                  <a:gd name="T1" fmla="*/ 32 h 32"/>
                  <a:gd name="T2" fmla="*/ 12 w 35"/>
                  <a:gd name="T3" fmla="*/ 6 h 32"/>
                  <a:gd name="T4" fmla="*/ 30 w 35"/>
                  <a:gd name="T5" fmla="*/ 15 h 32"/>
                  <a:gd name="T6" fmla="*/ 19 w 35"/>
                  <a:gd name="T7" fmla="*/ 32 h 32"/>
                  <a:gd name="T8" fmla="*/ 18 w 35"/>
                  <a:gd name="T9" fmla="*/ 32 h 32"/>
                  <a:gd name="T10" fmla="*/ 30 w 35"/>
                  <a:gd name="T11" fmla="*/ 25 h 32"/>
                  <a:gd name="T12" fmla="*/ 19 w 35"/>
                  <a:gd name="T13" fmla="*/ 4 h 32"/>
                  <a:gd name="T14" fmla="*/ 18 w 35"/>
                  <a:gd name="T15" fmla="*/ 32 h 32"/>
                  <a:gd name="T16" fmla="*/ 19 w 35"/>
                  <a:gd name="T1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32">
                    <a:moveTo>
                      <a:pt x="19" y="32"/>
                    </a:moveTo>
                    <a:cubicBezTo>
                      <a:pt x="5" y="31"/>
                      <a:pt x="2" y="14"/>
                      <a:pt x="12" y="6"/>
                    </a:cubicBezTo>
                    <a:cubicBezTo>
                      <a:pt x="20" y="0"/>
                      <a:pt x="28" y="8"/>
                      <a:pt x="30" y="15"/>
                    </a:cubicBezTo>
                    <a:cubicBezTo>
                      <a:pt x="32" y="23"/>
                      <a:pt x="27" y="32"/>
                      <a:pt x="19" y="32"/>
                    </a:cubicBezTo>
                    <a:cubicBezTo>
                      <a:pt x="19" y="32"/>
                      <a:pt x="18" y="32"/>
                      <a:pt x="18" y="32"/>
                    </a:cubicBezTo>
                    <a:cubicBezTo>
                      <a:pt x="23" y="32"/>
                      <a:pt x="27" y="30"/>
                      <a:pt x="30" y="25"/>
                    </a:cubicBezTo>
                    <a:cubicBezTo>
                      <a:pt x="35" y="16"/>
                      <a:pt x="29" y="5"/>
                      <a:pt x="19" y="4"/>
                    </a:cubicBezTo>
                    <a:cubicBezTo>
                      <a:pt x="2" y="3"/>
                      <a:pt x="0" y="32"/>
                      <a:pt x="18" y="32"/>
                    </a:cubicBezTo>
                    <a:cubicBezTo>
                      <a:pt x="18" y="32"/>
                      <a:pt x="19" y="32"/>
                      <a:pt x="19" y="32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4" name="Oval 127"/>
              <p:cNvSpPr>
                <a:spLocks noChangeArrowheads="1"/>
              </p:cNvSpPr>
              <p:nvPr/>
            </p:nvSpPr>
            <p:spPr bwMode="auto">
              <a:xfrm>
                <a:off x="1893888" y="66675"/>
                <a:ext cx="82550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5" name="Oval 128"/>
              <p:cNvSpPr>
                <a:spLocks noChangeArrowheads="1"/>
              </p:cNvSpPr>
              <p:nvPr/>
            </p:nvSpPr>
            <p:spPr bwMode="auto">
              <a:xfrm>
                <a:off x="1909763" y="84138"/>
                <a:ext cx="74613" cy="8413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6" name="Freeform 129"/>
              <p:cNvSpPr>
                <a:spLocks/>
              </p:cNvSpPr>
              <p:nvPr/>
            </p:nvSpPr>
            <p:spPr bwMode="auto">
              <a:xfrm>
                <a:off x="1884363" y="50800"/>
                <a:ext cx="92075" cy="117475"/>
              </a:xfrm>
              <a:custGeom>
                <a:avLst/>
                <a:gdLst>
                  <a:gd name="T0" fmla="*/ 10 w 11"/>
                  <a:gd name="T1" fmla="*/ 7 h 14"/>
                  <a:gd name="T2" fmla="*/ 5 w 11"/>
                  <a:gd name="T3" fmla="*/ 11 h 14"/>
                  <a:gd name="T4" fmla="*/ 2 w 11"/>
                  <a:gd name="T5" fmla="*/ 7 h 14"/>
                  <a:gd name="T6" fmla="*/ 6 w 11"/>
                  <a:gd name="T7" fmla="*/ 2 h 14"/>
                  <a:gd name="T8" fmla="*/ 10 w 11"/>
                  <a:gd name="T9" fmla="*/ 7 h 14"/>
                  <a:gd name="T10" fmla="*/ 11 w 11"/>
                  <a:gd name="T11" fmla="*/ 7 h 14"/>
                  <a:gd name="T12" fmla="*/ 1 w 11"/>
                  <a:gd name="T13" fmla="*/ 7 h 14"/>
                  <a:gd name="T14" fmla="*/ 11 w 11"/>
                  <a:gd name="T15" fmla="*/ 7 h 14"/>
                  <a:gd name="T16" fmla="*/ 10 w 11"/>
                  <a:gd name="T1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4">
                    <a:moveTo>
                      <a:pt x="10" y="7"/>
                    </a:moveTo>
                    <a:cubicBezTo>
                      <a:pt x="10" y="9"/>
                      <a:pt x="8" y="12"/>
                      <a:pt x="5" y="11"/>
                    </a:cubicBezTo>
                    <a:cubicBezTo>
                      <a:pt x="3" y="11"/>
                      <a:pt x="2" y="9"/>
                      <a:pt x="2" y="7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9" y="3"/>
                      <a:pt x="10" y="5"/>
                      <a:pt x="10" y="7"/>
                    </a:cubicBezTo>
                    <a:cubicBezTo>
                      <a:pt x="10" y="7"/>
                      <a:pt x="11" y="7"/>
                      <a:pt x="11" y="7"/>
                    </a:cubicBezTo>
                    <a:cubicBezTo>
                      <a:pt x="11" y="0"/>
                      <a:pt x="1" y="1"/>
                      <a:pt x="1" y="7"/>
                    </a:cubicBezTo>
                    <a:cubicBezTo>
                      <a:pt x="0" y="14"/>
                      <a:pt x="11" y="13"/>
                      <a:pt x="11" y="7"/>
                    </a:cubicBezTo>
                    <a:cubicBezTo>
                      <a:pt x="11" y="7"/>
                      <a:pt x="10" y="7"/>
                      <a:pt x="10" y="7"/>
                    </a:cubicBezTo>
                    <a:close/>
                  </a:path>
                </a:pathLst>
              </a:custGeom>
              <a:solidFill>
                <a:srgbClr val="4932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pic>
          <p:nvPicPr>
            <p:cNvPr id="2122" name="图片 2121"/>
            <p:cNvPicPr>
              <a:picLocks noChangeAspect="1"/>
            </p:cNvPicPr>
            <p:nvPr/>
          </p:nvPicPr>
          <p:blipFill rotWithShape="1">
            <a:blip r:embed="rId3"/>
            <a:srcRect t="16435"/>
            <a:stretch/>
          </p:blipFill>
          <p:spPr>
            <a:xfrm>
              <a:off x="1734093" y="3705726"/>
              <a:ext cx="10101948" cy="2562565"/>
            </a:xfrm>
            <a:prstGeom prst="rect">
              <a:avLst/>
            </a:prstGeom>
          </p:spPr>
        </p:pic>
      </p:grpSp>
      <p:pic>
        <p:nvPicPr>
          <p:cNvPr id="2125" name="图片 21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" y="4502094"/>
            <a:ext cx="3106737" cy="2071158"/>
          </a:xfrm>
          <a:prstGeom prst="rect">
            <a:avLst/>
          </a:prstGeom>
        </p:spPr>
      </p:pic>
      <p:sp>
        <p:nvSpPr>
          <p:cNvPr id="64" name="文本框 63"/>
          <p:cNvSpPr txBox="1"/>
          <p:nvPr/>
        </p:nvSpPr>
        <p:spPr>
          <a:xfrm>
            <a:off x="4658752" y="224505"/>
            <a:ext cx="2874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rgbClr val="697DA9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情景説明</a:t>
            </a:r>
            <a:endParaRPr lang="zh-CN" altLang="en-US" sz="6000" b="1" dirty="0">
              <a:solidFill>
                <a:srgbClr val="697DA9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4315275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sp>
        <p:nvSpPr>
          <p:cNvPr id="66" name="任意多边形 65"/>
          <p:cNvSpPr/>
          <p:nvPr/>
        </p:nvSpPr>
        <p:spPr>
          <a:xfrm flipH="1">
            <a:off x="7641889" y="191549"/>
            <a:ext cx="343476" cy="578494"/>
          </a:xfrm>
          <a:custGeom>
            <a:avLst/>
            <a:gdLst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257175 w 647700"/>
              <a:gd name="connsiteY0" fmla="*/ 1181158 h 1209733"/>
              <a:gd name="connsiteX1" fmla="*/ 219075 w 647700"/>
              <a:gd name="connsiteY1" fmla="*/ 800158 h 1209733"/>
              <a:gd name="connsiteX2" fmla="*/ 0 w 647700"/>
              <a:gd name="connsiteY2" fmla="*/ 590608 h 1209733"/>
              <a:gd name="connsiteX3" fmla="*/ 266700 w 647700"/>
              <a:gd name="connsiteY3" fmla="*/ 504883 h 1209733"/>
              <a:gd name="connsiteX4" fmla="*/ 361950 w 647700"/>
              <a:gd name="connsiteY4" fmla="*/ 58 h 1209733"/>
              <a:gd name="connsiteX5" fmla="*/ 438150 w 647700"/>
              <a:gd name="connsiteY5" fmla="*/ 581083 h 1209733"/>
              <a:gd name="connsiteX6" fmla="*/ 647700 w 647700"/>
              <a:gd name="connsiteY6" fmla="*/ 657283 h 1209733"/>
              <a:gd name="connsiteX7" fmla="*/ 390525 w 647700"/>
              <a:gd name="connsiteY7" fmla="*/ 771583 h 1209733"/>
              <a:gd name="connsiteX8" fmla="*/ 314325 w 647700"/>
              <a:gd name="connsiteY8" fmla="*/ 1209733 h 1209733"/>
              <a:gd name="connsiteX0" fmla="*/ 161925 w 552450"/>
              <a:gd name="connsiteY0" fmla="*/ 1181173 h 1209748"/>
              <a:gd name="connsiteX1" fmla="*/ 123825 w 552450"/>
              <a:gd name="connsiteY1" fmla="*/ 800173 h 1209748"/>
              <a:gd name="connsiteX2" fmla="*/ 0 w 552450"/>
              <a:gd name="connsiteY2" fmla="*/ 638248 h 1209748"/>
              <a:gd name="connsiteX3" fmla="*/ 171450 w 552450"/>
              <a:gd name="connsiteY3" fmla="*/ 504898 h 1209748"/>
              <a:gd name="connsiteX4" fmla="*/ 266700 w 552450"/>
              <a:gd name="connsiteY4" fmla="*/ 73 h 1209748"/>
              <a:gd name="connsiteX5" fmla="*/ 342900 w 552450"/>
              <a:gd name="connsiteY5" fmla="*/ 581098 h 1209748"/>
              <a:gd name="connsiteX6" fmla="*/ 552450 w 552450"/>
              <a:gd name="connsiteY6" fmla="*/ 657298 h 1209748"/>
              <a:gd name="connsiteX7" fmla="*/ 295275 w 552450"/>
              <a:gd name="connsiteY7" fmla="*/ 771598 h 1209748"/>
              <a:gd name="connsiteX8" fmla="*/ 219075 w 552450"/>
              <a:gd name="connsiteY8" fmla="*/ 1209748 h 1209748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38125 w 628650"/>
              <a:gd name="connsiteY0" fmla="*/ 1181172 h 1209747"/>
              <a:gd name="connsiteX1" fmla="*/ 200025 w 628650"/>
              <a:gd name="connsiteY1" fmla="*/ 800172 h 1209747"/>
              <a:gd name="connsiteX2" fmla="*/ 0 w 628650"/>
              <a:gd name="connsiteY2" fmla="*/ 562047 h 1209747"/>
              <a:gd name="connsiteX3" fmla="*/ 247650 w 628650"/>
              <a:gd name="connsiteY3" fmla="*/ 504897 h 1209747"/>
              <a:gd name="connsiteX4" fmla="*/ 342900 w 628650"/>
              <a:gd name="connsiteY4" fmla="*/ 72 h 1209747"/>
              <a:gd name="connsiteX5" fmla="*/ 419100 w 628650"/>
              <a:gd name="connsiteY5" fmla="*/ 581097 h 1209747"/>
              <a:gd name="connsiteX6" fmla="*/ 628650 w 628650"/>
              <a:gd name="connsiteY6" fmla="*/ 657297 h 1209747"/>
              <a:gd name="connsiteX7" fmla="*/ 371475 w 628650"/>
              <a:gd name="connsiteY7" fmla="*/ 771597 h 1209747"/>
              <a:gd name="connsiteX8" fmla="*/ 295275 w 628650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28132 w 618657"/>
              <a:gd name="connsiteY0" fmla="*/ 1181172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9" fmla="*/ 228132 w 618657"/>
              <a:gd name="connsiteY9" fmla="*/ 1181172 h 1209747"/>
              <a:gd name="connsiteX0" fmla="*/ 285282 w 618657"/>
              <a:gd name="connsiteY0" fmla="*/ 1209747 h 1209747"/>
              <a:gd name="connsiteX1" fmla="*/ 190032 w 618657"/>
              <a:gd name="connsiteY1" fmla="*/ 800172 h 1209747"/>
              <a:gd name="connsiteX2" fmla="*/ 0 w 618657"/>
              <a:gd name="connsiteY2" fmla="*/ 589529 h 1209747"/>
              <a:gd name="connsiteX3" fmla="*/ 237657 w 618657"/>
              <a:gd name="connsiteY3" fmla="*/ 504897 h 1209747"/>
              <a:gd name="connsiteX4" fmla="*/ 332907 w 618657"/>
              <a:gd name="connsiteY4" fmla="*/ 72 h 1209747"/>
              <a:gd name="connsiteX5" fmla="*/ 409107 w 618657"/>
              <a:gd name="connsiteY5" fmla="*/ 581097 h 1209747"/>
              <a:gd name="connsiteX6" fmla="*/ 618657 w 618657"/>
              <a:gd name="connsiteY6" fmla="*/ 657297 h 1209747"/>
              <a:gd name="connsiteX7" fmla="*/ 361482 w 618657"/>
              <a:gd name="connsiteY7" fmla="*/ 771597 h 1209747"/>
              <a:gd name="connsiteX8" fmla="*/ 285282 w 618657"/>
              <a:gd name="connsiteY8" fmla="*/ 1209747 h 1209747"/>
              <a:gd name="connsiteX0" fmla="*/ 270292 w 618657"/>
              <a:gd name="connsiteY0" fmla="*/ 1249721 h 1249721"/>
              <a:gd name="connsiteX1" fmla="*/ 190032 w 618657"/>
              <a:gd name="connsiteY1" fmla="*/ 800172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70292 w 618657"/>
              <a:gd name="connsiteY0" fmla="*/ 1249721 h 1249721"/>
              <a:gd name="connsiteX1" fmla="*/ 190032 w 618657"/>
              <a:gd name="connsiteY1" fmla="*/ 775188 h 1249721"/>
              <a:gd name="connsiteX2" fmla="*/ 0 w 618657"/>
              <a:gd name="connsiteY2" fmla="*/ 589529 h 1249721"/>
              <a:gd name="connsiteX3" fmla="*/ 237657 w 618657"/>
              <a:gd name="connsiteY3" fmla="*/ 504897 h 1249721"/>
              <a:gd name="connsiteX4" fmla="*/ 332907 w 618657"/>
              <a:gd name="connsiteY4" fmla="*/ 72 h 1249721"/>
              <a:gd name="connsiteX5" fmla="*/ 409107 w 618657"/>
              <a:gd name="connsiteY5" fmla="*/ 581097 h 1249721"/>
              <a:gd name="connsiteX6" fmla="*/ 618657 w 618657"/>
              <a:gd name="connsiteY6" fmla="*/ 657297 h 1249721"/>
              <a:gd name="connsiteX7" fmla="*/ 361482 w 618657"/>
              <a:gd name="connsiteY7" fmla="*/ 771597 h 1249721"/>
              <a:gd name="connsiteX8" fmla="*/ 270292 w 618657"/>
              <a:gd name="connsiteY8" fmla="*/ 1249721 h 1249721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61482 w 618657"/>
              <a:gd name="connsiteY7" fmla="*/ 771597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297774 w 618657"/>
              <a:gd name="connsiteY0" fmla="*/ 1257216 h 1257216"/>
              <a:gd name="connsiteX1" fmla="*/ 190032 w 618657"/>
              <a:gd name="connsiteY1" fmla="*/ 775188 h 1257216"/>
              <a:gd name="connsiteX2" fmla="*/ 0 w 618657"/>
              <a:gd name="connsiteY2" fmla="*/ 589529 h 1257216"/>
              <a:gd name="connsiteX3" fmla="*/ 237657 w 618657"/>
              <a:gd name="connsiteY3" fmla="*/ 504897 h 1257216"/>
              <a:gd name="connsiteX4" fmla="*/ 332907 w 618657"/>
              <a:gd name="connsiteY4" fmla="*/ 72 h 1257216"/>
              <a:gd name="connsiteX5" fmla="*/ 409107 w 618657"/>
              <a:gd name="connsiteY5" fmla="*/ 581097 h 1257216"/>
              <a:gd name="connsiteX6" fmla="*/ 618657 w 618657"/>
              <a:gd name="connsiteY6" fmla="*/ 657297 h 1257216"/>
              <a:gd name="connsiteX7" fmla="*/ 388964 w 618657"/>
              <a:gd name="connsiteY7" fmla="*/ 776593 h 1257216"/>
              <a:gd name="connsiteX8" fmla="*/ 297774 w 618657"/>
              <a:gd name="connsiteY8" fmla="*/ 1257216 h 1257216"/>
              <a:gd name="connsiteX0" fmla="*/ 317761 w 638644"/>
              <a:gd name="connsiteY0" fmla="*/ 1257216 h 1257216"/>
              <a:gd name="connsiteX1" fmla="*/ 210019 w 638644"/>
              <a:gd name="connsiteY1" fmla="*/ 775188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17761 w 638644"/>
              <a:gd name="connsiteY0" fmla="*/ 1257216 h 1257216"/>
              <a:gd name="connsiteX1" fmla="*/ 227508 w 638644"/>
              <a:gd name="connsiteY1" fmla="*/ 772690 h 1257216"/>
              <a:gd name="connsiteX2" fmla="*/ 0 w 638644"/>
              <a:gd name="connsiteY2" fmla="*/ 597024 h 1257216"/>
              <a:gd name="connsiteX3" fmla="*/ 257644 w 638644"/>
              <a:gd name="connsiteY3" fmla="*/ 504897 h 1257216"/>
              <a:gd name="connsiteX4" fmla="*/ 352894 w 638644"/>
              <a:gd name="connsiteY4" fmla="*/ 72 h 1257216"/>
              <a:gd name="connsiteX5" fmla="*/ 429094 w 638644"/>
              <a:gd name="connsiteY5" fmla="*/ 581097 h 1257216"/>
              <a:gd name="connsiteX6" fmla="*/ 638644 w 638644"/>
              <a:gd name="connsiteY6" fmla="*/ 657297 h 1257216"/>
              <a:gd name="connsiteX7" fmla="*/ 408951 w 638644"/>
              <a:gd name="connsiteY7" fmla="*/ 776593 h 1257216"/>
              <a:gd name="connsiteX8" fmla="*/ 317761 w 638644"/>
              <a:gd name="connsiteY8" fmla="*/ 1257216 h 1257216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08951 w 638644"/>
              <a:gd name="connsiteY7" fmla="*/ 776593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29094 w 638644"/>
              <a:gd name="connsiteY5" fmla="*/ 581097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38644"/>
              <a:gd name="connsiteY0" fmla="*/ 1253055 h 1253055"/>
              <a:gd name="connsiteX1" fmla="*/ 227508 w 638644"/>
              <a:gd name="connsiteY1" fmla="*/ 772690 h 1253055"/>
              <a:gd name="connsiteX2" fmla="*/ 0 w 638644"/>
              <a:gd name="connsiteY2" fmla="*/ 597024 h 1253055"/>
              <a:gd name="connsiteX3" fmla="*/ 257644 w 638644"/>
              <a:gd name="connsiteY3" fmla="*/ 504897 h 1253055"/>
              <a:gd name="connsiteX4" fmla="*/ 352894 w 638644"/>
              <a:gd name="connsiteY4" fmla="*/ 72 h 1253055"/>
              <a:gd name="connsiteX5" fmla="*/ 443547 w 638644"/>
              <a:gd name="connsiteY5" fmla="*/ 539503 h 1253055"/>
              <a:gd name="connsiteX6" fmla="*/ 638644 w 638644"/>
              <a:gd name="connsiteY6" fmla="*/ 657297 h 1253055"/>
              <a:gd name="connsiteX7" fmla="*/ 427015 w 638644"/>
              <a:gd name="connsiteY7" fmla="*/ 776594 h 1253055"/>
              <a:gd name="connsiteX8" fmla="*/ 339441 w 638644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43547 w 642257"/>
              <a:gd name="connsiteY5" fmla="*/ 539503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27015 w 642257"/>
              <a:gd name="connsiteY7" fmla="*/ 776594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55920 w 642257"/>
              <a:gd name="connsiteY7" fmla="*/ 780753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  <a:gd name="connsiteX0" fmla="*/ 339441 w 642257"/>
              <a:gd name="connsiteY0" fmla="*/ 1253055 h 1253055"/>
              <a:gd name="connsiteX1" fmla="*/ 227508 w 642257"/>
              <a:gd name="connsiteY1" fmla="*/ 772690 h 1253055"/>
              <a:gd name="connsiteX2" fmla="*/ 0 w 642257"/>
              <a:gd name="connsiteY2" fmla="*/ 597024 h 1253055"/>
              <a:gd name="connsiteX3" fmla="*/ 257644 w 642257"/>
              <a:gd name="connsiteY3" fmla="*/ 504897 h 1253055"/>
              <a:gd name="connsiteX4" fmla="*/ 352894 w 642257"/>
              <a:gd name="connsiteY4" fmla="*/ 72 h 1253055"/>
              <a:gd name="connsiteX5" fmla="*/ 436320 w 642257"/>
              <a:gd name="connsiteY5" fmla="*/ 514546 h 1253055"/>
              <a:gd name="connsiteX6" fmla="*/ 642257 w 642257"/>
              <a:gd name="connsiteY6" fmla="*/ 628182 h 1253055"/>
              <a:gd name="connsiteX7" fmla="*/ 441468 w 642257"/>
              <a:gd name="connsiteY7" fmla="*/ 789072 h 1253055"/>
              <a:gd name="connsiteX8" fmla="*/ 339441 w 642257"/>
              <a:gd name="connsiteY8" fmla="*/ 1253055 h 1253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2257" h="1253055">
                <a:moveTo>
                  <a:pt x="339441" y="1253055"/>
                </a:moveTo>
                <a:cubicBezTo>
                  <a:pt x="300026" y="1037368"/>
                  <a:pt x="284082" y="882029"/>
                  <a:pt x="227508" y="772690"/>
                </a:cubicBezTo>
                <a:cubicBezTo>
                  <a:pt x="170935" y="663352"/>
                  <a:pt x="136499" y="666457"/>
                  <a:pt x="0" y="597024"/>
                </a:cubicBezTo>
                <a:cubicBezTo>
                  <a:pt x="134026" y="572509"/>
                  <a:pt x="198828" y="604389"/>
                  <a:pt x="257644" y="504897"/>
                </a:cubicBezTo>
                <a:cubicBezTo>
                  <a:pt x="316460" y="405405"/>
                  <a:pt x="325907" y="-6278"/>
                  <a:pt x="352894" y="72"/>
                </a:cubicBezTo>
                <a:cubicBezTo>
                  <a:pt x="378294" y="193747"/>
                  <a:pt x="388093" y="409861"/>
                  <a:pt x="436320" y="514546"/>
                </a:cubicBezTo>
                <a:cubicBezTo>
                  <a:pt x="484547" y="619231"/>
                  <a:pt x="572407" y="602782"/>
                  <a:pt x="642257" y="628182"/>
                </a:cubicBezTo>
                <a:cubicBezTo>
                  <a:pt x="556532" y="666282"/>
                  <a:pt x="491937" y="684927"/>
                  <a:pt x="441468" y="789072"/>
                </a:cubicBezTo>
                <a:cubicBezTo>
                  <a:pt x="390999" y="893217"/>
                  <a:pt x="349760" y="1080017"/>
                  <a:pt x="339441" y="1253055"/>
                </a:cubicBezTo>
                <a:close/>
              </a:path>
            </a:pathLst>
          </a:custGeom>
          <a:noFill/>
          <a:ln w="25400" cap="rnd">
            <a:solidFill>
              <a:srgbClr val="697DA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97DA9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106" y="1605648"/>
            <a:ext cx="7184579" cy="404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3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0" r="5415"/>
          <a:stretch/>
        </p:blipFill>
        <p:spPr>
          <a:xfrm>
            <a:off x="12032" y="0"/>
            <a:ext cx="12200021" cy="6858000"/>
          </a:xfrm>
          <a:prstGeom prst="rect">
            <a:avLst/>
          </a:prstGeom>
        </p:spPr>
      </p:pic>
      <p:sp>
        <p:nvSpPr>
          <p:cNvPr id="4" name="PA_库_椭圆 3"/>
          <p:cNvSpPr/>
          <p:nvPr>
            <p:custDataLst>
              <p:tags r:id="rId1"/>
            </p:custDataLst>
          </p:nvPr>
        </p:nvSpPr>
        <p:spPr>
          <a:xfrm>
            <a:off x="7267073" y="1429058"/>
            <a:ext cx="4158916" cy="41589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A_库_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38281" y="1328795"/>
            <a:ext cx="4359442" cy="4359442"/>
          </a:xfrm>
          <a:prstGeom prst="rect">
            <a:avLst/>
          </a:prstGeom>
        </p:spPr>
      </p:pic>
      <p:sp>
        <p:nvSpPr>
          <p:cNvPr id="6" name="PA_库_文本框 5"/>
          <p:cNvSpPr txBox="1"/>
          <p:nvPr>
            <p:custDataLst>
              <p:tags r:id="rId3"/>
            </p:custDataLst>
          </p:nvPr>
        </p:nvSpPr>
        <p:spPr>
          <a:xfrm>
            <a:off x="1768041" y="2857793"/>
            <a:ext cx="27077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4.</a:t>
            </a:r>
            <a:r>
              <a:rPr lang="zh-CN" altLang="en-US" sz="4000" b="1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網站架構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" name="PA_库_文本框 6"/>
          <p:cNvSpPr txBox="1"/>
          <p:nvPr>
            <p:custDataLst>
              <p:tags r:id="rId4"/>
            </p:custDataLst>
          </p:nvPr>
        </p:nvSpPr>
        <p:spPr>
          <a:xfrm>
            <a:off x="2399932" y="3565679"/>
            <a:ext cx="4507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終於到這個麻煩的東西了</a:t>
            </a:r>
            <a:r>
              <a:rPr lang="en-US" altLang="zh-CN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இ௰இ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" name="PA_库_任意多边形 7"/>
          <p:cNvSpPr/>
          <p:nvPr>
            <p:custDataLst>
              <p:tags r:id="rId5"/>
            </p:custDataLst>
          </p:nvPr>
        </p:nvSpPr>
        <p:spPr>
          <a:xfrm>
            <a:off x="2101215" y="3179848"/>
            <a:ext cx="3210618" cy="385831"/>
          </a:xfrm>
          <a:custGeom>
            <a:avLst/>
            <a:gdLst>
              <a:gd name="connsiteX0" fmla="*/ 0 w 3886200"/>
              <a:gd name="connsiteY0" fmla="*/ 169262 h 169262"/>
              <a:gd name="connsiteX1" fmla="*/ 1106905 w 3886200"/>
              <a:gd name="connsiteY1" fmla="*/ 133168 h 169262"/>
              <a:gd name="connsiteX2" fmla="*/ 2731168 w 3886200"/>
              <a:gd name="connsiteY2" fmla="*/ 145199 h 169262"/>
              <a:gd name="connsiteX3" fmla="*/ 3693695 w 3886200"/>
              <a:gd name="connsiteY3" fmla="*/ 820 h 169262"/>
              <a:gd name="connsiteX4" fmla="*/ 3886200 w 3886200"/>
              <a:gd name="connsiteY4" fmla="*/ 97073 h 16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169262">
                <a:moveTo>
                  <a:pt x="0" y="169262"/>
                </a:moveTo>
                <a:cubicBezTo>
                  <a:pt x="325855" y="153220"/>
                  <a:pt x="1106905" y="133168"/>
                  <a:pt x="1106905" y="133168"/>
                </a:cubicBezTo>
                <a:cubicBezTo>
                  <a:pt x="1562100" y="129157"/>
                  <a:pt x="2300036" y="167257"/>
                  <a:pt x="2731168" y="145199"/>
                </a:cubicBezTo>
                <a:cubicBezTo>
                  <a:pt x="3162300" y="123141"/>
                  <a:pt x="3501190" y="8841"/>
                  <a:pt x="3693695" y="820"/>
                </a:cubicBezTo>
                <a:cubicBezTo>
                  <a:pt x="3886200" y="-7201"/>
                  <a:pt x="3886200" y="44936"/>
                  <a:pt x="3886200" y="97073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13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8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6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4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utoUpdateAnimBg="0"/>
      <p:bldP spid="7" grpId="0" autoUpdateAnimBg="0"/>
      <p:bldP spid="8" grpId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F7DBC84F-CFD1-4ACF-8606-8EB1674EF91B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可爱恐龙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267</Words>
  <Application>Microsoft Office PowerPoint</Application>
  <PresentationFormat>寬螢幕</PresentationFormat>
  <Paragraphs>77</Paragraphs>
  <Slides>17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4" baseType="lpstr">
      <vt:lpstr>等线</vt:lpstr>
      <vt:lpstr>等线 Light</vt:lpstr>
      <vt:lpstr>微软雅黑</vt:lpstr>
      <vt:lpstr>新細明體</vt:lpstr>
      <vt:lpstr>方正静蕾简体</vt:lpstr>
      <vt:lpstr>Arial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可爱恐龙</dc:title>
  <dc:creator>Administrator</dc:creator>
  <cp:lastModifiedBy>EIK KHAI YI</cp:lastModifiedBy>
  <cp:revision>170</cp:revision>
  <dcterms:created xsi:type="dcterms:W3CDTF">2018-02-08T10:13:46Z</dcterms:created>
  <dcterms:modified xsi:type="dcterms:W3CDTF">2019-06-12T15:53:50Z</dcterms:modified>
</cp:coreProperties>
</file>

<file path=docProps/thumbnail.jpeg>
</file>